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4CF1F-5A8D-480C-9050-E55B678C9E9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ECCA8BE-1D50-42C5-8B9F-7528BDB82D55}">
      <dgm:prSet/>
      <dgm:spPr/>
      <dgm:t>
        <a:bodyPr/>
        <a:lstStyle/>
        <a:p>
          <a:r>
            <a:rPr lang="en-US"/>
            <a:t>Comprehensive IT services: Web Design, Hosting, SEO, Software Development</a:t>
          </a:r>
        </a:p>
      </dgm:t>
    </dgm:pt>
    <dgm:pt modelId="{B6CA7FAF-EA2E-4BBA-A4F0-63F64F246870}" type="parTrans" cxnId="{C03DF233-E3FC-4CBB-A256-5D8A677268F4}">
      <dgm:prSet/>
      <dgm:spPr/>
      <dgm:t>
        <a:bodyPr/>
        <a:lstStyle/>
        <a:p>
          <a:endParaRPr lang="en-US"/>
        </a:p>
      </dgm:t>
    </dgm:pt>
    <dgm:pt modelId="{6DB02697-A6E6-435C-B860-FE5C8751BF75}" type="sibTrans" cxnId="{C03DF233-E3FC-4CBB-A256-5D8A677268F4}">
      <dgm:prSet/>
      <dgm:spPr/>
      <dgm:t>
        <a:bodyPr/>
        <a:lstStyle/>
        <a:p>
          <a:endParaRPr lang="en-US"/>
        </a:p>
      </dgm:t>
    </dgm:pt>
    <dgm:pt modelId="{13897BDB-3CDC-483A-9289-16FDABCF634E}">
      <dgm:prSet/>
      <dgm:spPr/>
      <dgm:t>
        <a:bodyPr/>
        <a:lstStyle/>
        <a:p>
          <a:r>
            <a:rPr lang="en-US"/>
            <a:t>By STARVENTURE IT SOLUTION – Freelancer Software Consultancy</a:t>
          </a:r>
        </a:p>
      </dgm:t>
    </dgm:pt>
    <dgm:pt modelId="{9D511619-DCDB-4E04-875B-E70BB883A812}" type="parTrans" cxnId="{9326471A-32A8-457F-B710-73CF8FF8AA36}">
      <dgm:prSet/>
      <dgm:spPr/>
      <dgm:t>
        <a:bodyPr/>
        <a:lstStyle/>
        <a:p>
          <a:endParaRPr lang="en-US"/>
        </a:p>
      </dgm:t>
    </dgm:pt>
    <dgm:pt modelId="{99AE5D90-8A9E-4F1C-8594-46A66F94E29D}" type="sibTrans" cxnId="{9326471A-32A8-457F-B710-73CF8FF8AA36}">
      <dgm:prSet/>
      <dgm:spPr/>
      <dgm:t>
        <a:bodyPr/>
        <a:lstStyle/>
        <a:p>
          <a:endParaRPr lang="en-US"/>
        </a:p>
      </dgm:t>
    </dgm:pt>
    <dgm:pt modelId="{C3AEFC4C-881D-4ED1-923E-28ACBEA146E4}" type="pres">
      <dgm:prSet presAssocID="{FF34CF1F-5A8D-480C-9050-E55B678C9E9F}" presName="linear" presStyleCnt="0">
        <dgm:presLayoutVars>
          <dgm:animLvl val="lvl"/>
          <dgm:resizeHandles val="exact"/>
        </dgm:presLayoutVars>
      </dgm:prSet>
      <dgm:spPr/>
    </dgm:pt>
    <dgm:pt modelId="{3FAA3502-BB54-4A35-9744-1F040A3DB739}" type="pres">
      <dgm:prSet presAssocID="{AECCA8BE-1D50-42C5-8B9F-7528BDB82D5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AC1854-15A1-49BB-B3BA-CC220103032A}" type="pres">
      <dgm:prSet presAssocID="{6DB02697-A6E6-435C-B860-FE5C8751BF75}" presName="spacer" presStyleCnt="0"/>
      <dgm:spPr/>
    </dgm:pt>
    <dgm:pt modelId="{7A564505-4A56-4C14-9AA3-49B59B3D1037}" type="pres">
      <dgm:prSet presAssocID="{13897BDB-3CDC-483A-9289-16FDABCF634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326471A-32A8-457F-B710-73CF8FF8AA36}" srcId="{FF34CF1F-5A8D-480C-9050-E55B678C9E9F}" destId="{13897BDB-3CDC-483A-9289-16FDABCF634E}" srcOrd="1" destOrd="0" parTransId="{9D511619-DCDB-4E04-875B-E70BB883A812}" sibTransId="{99AE5D90-8A9E-4F1C-8594-46A66F94E29D}"/>
    <dgm:cxn modelId="{C03DF233-E3FC-4CBB-A256-5D8A677268F4}" srcId="{FF34CF1F-5A8D-480C-9050-E55B678C9E9F}" destId="{AECCA8BE-1D50-42C5-8B9F-7528BDB82D55}" srcOrd="0" destOrd="0" parTransId="{B6CA7FAF-EA2E-4BBA-A4F0-63F64F246870}" sibTransId="{6DB02697-A6E6-435C-B860-FE5C8751BF75}"/>
    <dgm:cxn modelId="{E9785B3A-8169-4CF7-892E-4645E48DD024}" type="presOf" srcId="{AECCA8BE-1D50-42C5-8B9F-7528BDB82D55}" destId="{3FAA3502-BB54-4A35-9744-1F040A3DB739}" srcOrd="0" destOrd="0" presId="urn:microsoft.com/office/officeart/2005/8/layout/vList2"/>
    <dgm:cxn modelId="{F3DDE56F-FE1E-4ECD-A8C6-4FAF642AA6AD}" type="presOf" srcId="{FF34CF1F-5A8D-480C-9050-E55B678C9E9F}" destId="{C3AEFC4C-881D-4ED1-923E-28ACBEA146E4}" srcOrd="0" destOrd="0" presId="urn:microsoft.com/office/officeart/2005/8/layout/vList2"/>
    <dgm:cxn modelId="{A625138B-062D-4E1D-B8D7-C4E4E1853617}" type="presOf" srcId="{13897BDB-3CDC-483A-9289-16FDABCF634E}" destId="{7A564505-4A56-4C14-9AA3-49B59B3D1037}" srcOrd="0" destOrd="0" presId="urn:microsoft.com/office/officeart/2005/8/layout/vList2"/>
    <dgm:cxn modelId="{EA56F093-2118-4267-B2A7-BF49E9583196}" type="presParOf" srcId="{C3AEFC4C-881D-4ED1-923E-28ACBEA146E4}" destId="{3FAA3502-BB54-4A35-9744-1F040A3DB739}" srcOrd="0" destOrd="0" presId="urn:microsoft.com/office/officeart/2005/8/layout/vList2"/>
    <dgm:cxn modelId="{01D3581E-0583-4F37-94E7-E128FB2F8AC7}" type="presParOf" srcId="{C3AEFC4C-881D-4ED1-923E-28ACBEA146E4}" destId="{4AAC1854-15A1-49BB-B3BA-CC220103032A}" srcOrd="1" destOrd="0" presId="urn:microsoft.com/office/officeart/2005/8/layout/vList2"/>
    <dgm:cxn modelId="{B2C42555-9E5A-4A69-A34A-BA03E35A32E9}" type="presParOf" srcId="{C3AEFC4C-881D-4ED1-923E-28ACBEA146E4}" destId="{7A564505-4A56-4C14-9AA3-49B59B3D103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012B29-3ED7-4127-9FCD-23CA96FD224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D0988DB-E6AC-4870-91E4-A7E9AEE22939}">
      <dgm:prSet/>
      <dgm:spPr/>
      <dgm:t>
        <a:bodyPr/>
        <a:lstStyle/>
        <a:p>
          <a:r>
            <a:rPr lang="en-US"/>
            <a:t>Ultra-low-cost professional IT solutions</a:t>
          </a:r>
        </a:p>
      </dgm:t>
    </dgm:pt>
    <dgm:pt modelId="{87908B8A-574D-42DF-8707-A828BFFEFE92}" type="parTrans" cxnId="{D7411BE3-A37D-4432-980B-2AF24248EB14}">
      <dgm:prSet/>
      <dgm:spPr/>
      <dgm:t>
        <a:bodyPr/>
        <a:lstStyle/>
        <a:p>
          <a:endParaRPr lang="en-US"/>
        </a:p>
      </dgm:t>
    </dgm:pt>
    <dgm:pt modelId="{B3E5A187-8012-4B36-BAC0-F1CE75476277}" type="sibTrans" cxnId="{D7411BE3-A37D-4432-980B-2AF24248EB14}">
      <dgm:prSet/>
      <dgm:spPr/>
      <dgm:t>
        <a:bodyPr/>
        <a:lstStyle/>
        <a:p>
          <a:endParaRPr lang="en-US"/>
        </a:p>
      </dgm:t>
    </dgm:pt>
    <dgm:pt modelId="{C29E029D-A82B-4DED-B6DD-1F3E16C34566}">
      <dgm:prSet/>
      <dgm:spPr/>
      <dgm:t>
        <a:bodyPr/>
        <a:lstStyle/>
        <a:p>
          <a:r>
            <a:rPr lang="en-US"/>
            <a:t>Focus on quality, efficiency &amp; affordability</a:t>
          </a:r>
        </a:p>
      </dgm:t>
    </dgm:pt>
    <dgm:pt modelId="{434CA783-290C-43F0-A0E0-3AA75EB1C1C1}" type="parTrans" cxnId="{5ADB3D74-DF32-448E-ADF6-9BE7599154A3}">
      <dgm:prSet/>
      <dgm:spPr/>
      <dgm:t>
        <a:bodyPr/>
        <a:lstStyle/>
        <a:p>
          <a:endParaRPr lang="en-US"/>
        </a:p>
      </dgm:t>
    </dgm:pt>
    <dgm:pt modelId="{1EFD458D-D795-476B-ACE5-D65299F3F367}" type="sibTrans" cxnId="{5ADB3D74-DF32-448E-ADF6-9BE7599154A3}">
      <dgm:prSet/>
      <dgm:spPr/>
      <dgm:t>
        <a:bodyPr/>
        <a:lstStyle/>
        <a:p>
          <a:endParaRPr lang="en-US"/>
        </a:p>
      </dgm:t>
    </dgm:pt>
    <dgm:pt modelId="{9D4C804A-3615-4A83-859B-10E7DAF348A3}">
      <dgm:prSet/>
      <dgm:spPr/>
      <dgm:t>
        <a:bodyPr/>
        <a:lstStyle/>
        <a:p>
          <a:r>
            <a:rPr lang="en-US"/>
            <a:t>Up to 70% savings vs traditional agencies</a:t>
          </a:r>
        </a:p>
      </dgm:t>
    </dgm:pt>
    <dgm:pt modelId="{F878AABC-9068-484C-939C-1E149B5F8A5A}" type="parTrans" cxnId="{515A7809-0353-4C40-BCDD-A7B44CFE2295}">
      <dgm:prSet/>
      <dgm:spPr/>
      <dgm:t>
        <a:bodyPr/>
        <a:lstStyle/>
        <a:p>
          <a:endParaRPr lang="en-US"/>
        </a:p>
      </dgm:t>
    </dgm:pt>
    <dgm:pt modelId="{F0EABD15-2B0B-4AF1-882F-DDC316FB6138}" type="sibTrans" cxnId="{515A7809-0353-4C40-BCDD-A7B44CFE2295}">
      <dgm:prSet/>
      <dgm:spPr/>
      <dgm:t>
        <a:bodyPr/>
        <a:lstStyle/>
        <a:p>
          <a:endParaRPr lang="en-US"/>
        </a:p>
      </dgm:t>
    </dgm:pt>
    <dgm:pt modelId="{36BFB844-6504-4303-9350-E96C65D4D138}" type="pres">
      <dgm:prSet presAssocID="{63012B29-3ED7-4127-9FCD-23CA96FD224B}" presName="linear" presStyleCnt="0">
        <dgm:presLayoutVars>
          <dgm:animLvl val="lvl"/>
          <dgm:resizeHandles val="exact"/>
        </dgm:presLayoutVars>
      </dgm:prSet>
      <dgm:spPr/>
    </dgm:pt>
    <dgm:pt modelId="{502BE131-F9EC-4FD7-9B56-1C2B10186B39}" type="pres">
      <dgm:prSet presAssocID="{2D0988DB-E6AC-4870-91E4-A7E9AEE2293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E8C8EA-F3BE-4671-8D6F-172FFB18A820}" type="pres">
      <dgm:prSet presAssocID="{B3E5A187-8012-4B36-BAC0-F1CE75476277}" presName="spacer" presStyleCnt="0"/>
      <dgm:spPr/>
    </dgm:pt>
    <dgm:pt modelId="{55F2189C-AAD9-49EF-96E7-539F96E53A0F}" type="pres">
      <dgm:prSet presAssocID="{C29E029D-A82B-4DED-B6DD-1F3E16C3456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1D2F99B-A9F1-4097-8CE5-EB119A0555A0}" type="pres">
      <dgm:prSet presAssocID="{1EFD458D-D795-476B-ACE5-D65299F3F367}" presName="spacer" presStyleCnt="0"/>
      <dgm:spPr/>
    </dgm:pt>
    <dgm:pt modelId="{8C23F167-4AF0-438F-87F9-89487196C85E}" type="pres">
      <dgm:prSet presAssocID="{9D4C804A-3615-4A83-859B-10E7DAF348A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15A7809-0353-4C40-BCDD-A7B44CFE2295}" srcId="{63012B29-3ED7-4127-9FCD-23CA96FD224B}" destId="{9D4C804A-3615-4A83-859B-10E7DAF348A3}" srcOrd="2" destOrd="0" parTransId="{F878AABC-9068-484C-939C-1E149B5F8A5A}" sibTransId="{F0EABD15-2B0B-4AF1-882F-DDC316FB6138}"/>
    <dgm:cxn modelId="{E8336151-D2B6-431C-9B8A-4D963A40725E}" type="presOf" srcId="{63012B29-3ED7-4127-9FCD-23CA96FD224B}" destId="{36BFB844-6504-4303-9350-E96C65D4D138}" srcOrd="0" destOrd="0" presId="urn:microsoft.com/office/officeart/2005/8/layout/vList2"/>
    <dgm:cxn modelId="{5ADB3D74-DF32-448E-ADF6-9BE7599154A3}" srcId="{63012B29-3ED7-4127-9FCD-23CA96FD224B}" destId="{C29E029D-A82B-4DED-B6DD-1F3E16C34566}" srcOrd="1" destOrd="0" parTransId="{434CA783-290C-43F0-A0E0-3AA75EB1C1C1}" sibTransId="{1EFD458D-D795-476B-ACE5-D65299F3F367}"/>
    <dgm:cxn modelId="{9E2FAC77-2553-4799-93C4-529DCE89E1BE}" type="presOf" srcId="{C29E029D-A82B-4DED-B6DD-1F3E16C34566}" destId="{55F2189C-AAD9-49EF-96E7-539F96E53A0F}" srcOrd="0" destOrd="0" presId="urn:microsoft.com/office/officeart/2005/8/layout/vList2"/>
    <dgm:cxn modelId="{B48E8FB8-4A13-4D6B-BDF8-780E35463424}" type="presOf" srcId="{2D0988DB-E6AC-4870-91E4-A7E9AEE22939}" destId="{502BE131-F9EC-4FD7-9B56-1C2B10186B39}" srcOrd="0" destOrd="0" presId="urn:microsoft.com/office/officeart/2005/8/layout/vList2"/>
    <dgm:cxn modelId="{D7411BE3-A37D-4432-980B-2AF24248EB14}" srcId="{63012B29-3ED7-4127-9FCD-23CA96FD224B}" destId="{2D0988DB-E6AC-4870-91E4-A7E9AEE22939}" srcOrd="0" destOrd="0" parTransId="{87908B8A-574D-42DF-8707-A828BFFEFE92}" sibTransId="{B3E5A187-8012-4B36-BAC0-F1CE75476277}"/>
    <dgm:cxn modelId="{D411F3F2-4FC9-451E-A670-03DD3B0DD7E7}" type="presOf" srcId="{9D4C804A-3615-4A83-859B-10E7DAF348A3}" destId="{8C23F167-4AF0-438F-87F9-89487196C85E}" srcOrd="0" destOrd="0" presId="urn:microsoft.com/office/officeart/2005/8/layout/vList2"/>
    <dgm:cxn modelId="{95683172-B12A-40C7-9647-3C512D29C5CA}" type="presParOf" srcId="{36BFB844-6504-4303-9350-E96C65D4D138}" destId="{502BE131-F9EC-4FD7-9B56-1C2B10186B39}" srcOrd="0" destOrd="0" presId="urn:microsoft.com/office/officeart/2005/8/layout/vList2"/>
    <dgm:cxn modelId="{C6032D65-C1BB-4742-B072-D899DCF25B6B}" type="presParOf" srcId="{36BFB844-6504-4303-9350-E96C65D4D138}" destId="{22E8C8EA-F3BE-4671-8D6F-172FFB18A820}" srcOrd="1" destOrd="0" presId="urn:microsoft.com/office/officeart/2005/8/layout/vList2"/>
    <dgm:cxn modelId="{08518568-3CCA-4A20-BA61-BE92F2651ABA}" type="presParOf" srcId="{36BFB844-6504-4303-9350-E96C65D4D138}" destId="{55F2189C-AAD9-49EF-96E7-539F96E53A0F}" srcOrd="2" destOrd="0" presId="urn:microsoft.com/office/officeart/2005/8/layout/vList2"/>
    <dgm:cxn modelId="{348EE0B9-65F4-40C0-B706-B6D06D75B2A4}" type="presParOf" srcId="{36BFB844-6504-4303-9350-E96C65D4D138}" destId="{51D2F99B-A9F1-4097-8CE5-EB119A0555A0}" srcOrd="3" destOrd="0" presId="urn:microsoft.com/office/officeart/2005/8/layout/vList2"/>
    <dgm:cxn modelId="{43102E60-D9C6-4C8A-BA1D-F5A3EE887AE3}" type="presParOf" srcId="{36BFB844-6504-4303-9350-E96C65D4D138}" destId="{8C23F167-4AF0-438F-87F9-89487196C85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805852-8E28-49C0-A658-F0EBAD772BBD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78BC20-ECB0-4678-9882-158369D95FB4}">
      <dgm:prSet/>
      <dgm:spPr/>
      <dgm:t>
        <a:bodyPr/>
        <a:lstStyle/>
        <a:p>
          <a:r>
            <a:rPr lang="en-US"/>
            <a:t>Web Design</a:t>
          </a:r>
        </a:p>
      </dgm:t>
    </dgm:pt>
    <dgm:pt modelId="{2F3BAB76-9DA2-4B61-901E-9D3464A6A559}" type="parTrans" cxnId="{913B926B-E8E3-4E1C-AEF2-62748D22DB12}">
      <dgm:prSet/>
      <dgm:spPr/>
      <dgm:t>
        <a:bodyPr/>
        <a:lstStyle/>
        <a:p>
          <a:endParaRPr lang="en-US"/>
        </a:p>
      </dgm:t>
    </dgm:pt>
    <dgm:pt modelId="{57AE2542-ACD1-476E-A5B8-9B2F3D11DDBB}" type="sibTrans" cxnId="{913B926B-E8E3-4E1C-AEF2-62748D22DB12}">
      <dgm:prSet/>
      <dgm:spPr/>
      <dgm:t>
        <a:bodyPr/>
        <a:lstStyle/>
        <a:p>
          <a:endParaRPr lang="en-US"/>
        </a:p>
      </dgm:t>
    </dgm:pt>
    <dgm:pt modelId="{17CA1533-5A5A-4006-9E19-302FB47274B2}">
      <dgm:prSet/>
      <dgm:spPr/>
      <dgm:t>
        <a:bodyPr/>
        <a:lstStyle/>
        <a:p>
          <a:r>
            <a:rPr lang="en-US"/>
            <a:t>Web Hosting</a:t>
          </a:r>
        </a:p>
      </dgm:t>
    </dgm:pt>
    <dgm:pt modelId="{11E56B06-CD32-4EBD-868D-D806AC8FFA28}" type="parTrans" cxnId="{2D4C878B-1B5D-47C3-9DB0-04D75C1D6451}">
      <dgm:prSet/>
      <dgm:spPr/>
      <dgm:t>
        <a:bodyPr/>
        <a:lstStyle/>
        <a:p>
          <a:endParaRPr lang="en-US"/>
        </a:p>
      </dgm:t>
    </dgm:pt>
    <dgm:pt modelId="{13416B23-4FD3-4249-9069-759C9DE26304}" type="sibTrans" cxnId="{2D4C878B-1B5D-47C3-9DB0-04D75C1D6451}">
      <dgm:prSet/>
      <dgm:spPr/>
      <dgm:t>
        <a:bodyPr/>
        <a:lstStyle/>
        <a:p>
          <a:endParaRPr lang="en-US"/>
        </a:p>
      </dgm:t>
    </dgm:pt>
    <dgm:pt modelId="{44523975-10AA-42AE-92C2-AC05334EB073}">
      <dgm:prSet/>
      <dgm:spPr/>
      <dgm:t>
        <a:bodyPr/>
        <a:lstStyle/>
        <a:p>
          <a:r>
            <a:rPr lang="en-US"/>
            <a:t>SEO &amp; Digital Marketing</a:t>
          </a:r>
        </a:p>
      </dgm:t>
    </dgm:pt>
    <dgm:pt modelId="{7C2EC707-1354-4D4B-94BA-2558115E290F}" type="parTrans" cxnId="{3212FE4F-83A7-4EEE-BE2D-5BEADA839E6A}">
      <dgm:prSet/>
      <dgm:spPr/>
      <dgm:t>
        <a:bodyPr/>
        <a:lstStyle/>
        <a:p>
          <a:endParaRPr lang="en-US"/>
        </a:p>
      </dgm:t>
    </dgm:pt>
    <dgm:pt modelId="{988ADE1C-14C6-4EF2-A200-5FEE284627E1}" type="sibTrans" cxnId="{3212FE4F-83A7-4EEE-BE2D-5BEADA839E6A}">
      <dgm:prSet/>
      <dgm:spPr/>
      <dgm:t>
        <a:bodyPr/>
        <a:lstStyle/>
        <a:p>
          <a:endParaRPr lang="en-US"/>
        </a:p>
      </dgm:t>
    </dgm:pt>
    <dgm:pt modelId="{8E4F581D-B9E5-40CD-9806-01959663D548}">
      <dgm:prSet/>
      <dgm:spPr/>
      <dgm:t>
        <a:bodyPr/>
        <a:lstStyle/>
        <a:p>
          <a:r>
            <a:rPr lang="en-US"/>
            <a:t>Custom Software Development</a:t>
          </a:r>
        </a:p>
      </dgm:t>
    </dgm:pt>
    <dgm:pt modelId="{D2034AE9-E957-45BC-8C2E-558646699049}" type="parTrans" cxnId="{8DC58AB2-FDDE-4290-BE9D-4AC3DF089CC5}">
      <dgm:prSet/>
      <dgm:spPr/>
      <dgm:t>
        <a:bodyPr/>
        <a:lstStyle/>
        <a:p>
          <a:endParaRPr lang="en-US"/>
        </a:p>
      </dgm:t>
    </dgm:pt>
    <dgm:pt modelId="{3AB622E4-51E1-4878-9F09-F83AE3FA46FB}" type="sibTrans" cxnId="{8DC58AB2-FDDE-4290-BE9D-4AC3DF089CC5}">
      <dgm:prSet/>
      <dgm:spPr/>
      <dgm:t>
        <a:bodyPr/>
        <a:lstStyle/>
        <a:p>
          <a:endParaRPr lang="en-US"/>
        </a:p>
      </dgm:t>
    </dgm:pt>
    <dgm:pt modelId="{8F44A16B-6BEA-44E3-AFCF-F55F2599D703}" type="pres">
      <dgm:prSet presAssocID="{2D805852-8E28-49C0-A658-F0EBAD772BBD}" presName="vert0" presStyleCnt="0">
        <dgm:presLayoutVars>
          <dgm:dir/>
          <dgm:animOne val="branch"/>
          <dgm:animLvl val="lvl"/>
        </dgm:presLayoutVars>
      </dgm:prSet>
      <dgm:spPr/>
    </dgm:pt>
    <dgm:pt modelId="{4D084792-1D8A-43C7-9868-01E7E728362D}" type="pres">
      <dgm:prSet presAssocID="{B178BC20-ECB0-4678-9882-158369D95FB4}" presName="thickLine" presStyleLbl="alignNode1" presStyleIdx="0" presStyleCnt="4"/>
      <dgm:spPr/>
    </dgm:pt>
    <dgm:pt modelId="{AFDC2BF5-2549-4C3A-BE59-4456451B347C}" type="pres">
      <dgm:prSet presAssocID="{B178BC20-ECB0-4678-9882-158369D95FB4}" presName="horz1" presStyleCnt="0"/>
      <dgm:spPr/>
    </dgm:pt>
    <dgm:pt modelId="{7B86DA5A-31FF-4CCB-BEA3-6C4C57DB64DF}" type="pres">
      <dgm:prSet presAssocID="{B178BC20-ECB0-4678-9882-158369D95FB4}" presName="tx1" presStyleLbl="revTx" presStyleIdx="0" presStyleCnt="4"/>
      <dgm:spPr/>
    </dgm:pt>
    <dgm:pt modelId="{0AC26EFA-7E1C-4E4F-9DB3-0917DAAC3655}" type="pres">
      <dgm:prSet presAssocID="{B178BC20-ECB0-4678-9882-158369D95FB4}" presName="vert1" presStyleCnt="0"/>
      <dgm:spPr/>
    </dgm:pt>
    <dgm:pt modelId="{21AA3275-A79E-454C-A35C-D428C2552247}" type="pres">
      <dgm:prSet presAssocID="{17CA1533-5A5A-4006-9E19-302FB47274B2}" presName="thickLine" presStyleLbl="alignNode1" presStyleIdx="1" presStyleCnt="4"/>
      <dgm:spPr/>
    </dgm:pt>
    <dgm:pt modelId="{F14B02F3-1DC9-4488-90FC-4096DE9FA8A0}" type="pres">
      <dgm:prSet presAssocID="{17CA1533-5A5A-4006-9E19-302FB47274B2}" presName="horz1" presStyleCnt="0"/>
      <dgm:spPr/>
    </dgm:pt>
    <dgm:pt modelId="{5E646B8A-E404-4723-89D3-CFD2690AF810}" type="pres">
      <dgm:prSet presAssocID="{17CA1533-5A5A-4006-9E19-302FB47274B2}" presName="tx1" presStyleLbl="revTx" presStyleIdx="1" presStyleCnt="4"/>
      <dgm:spPr/>
    </dgm:pt>
    <dgm:pt modelId="{1B435CB1-EA83-4007-9F5D-1D2E7E38A91B}" type="pres">
      <dgm:prSet presAssocID="{17CA1533-5A5A-4006-9E19-302FB47274B2}" presName="vert1" presStyleCnt="0"/>
      <dgm:spPr/>
    </dgm:pt>
    <dgm:pt modelId="{0396B11D-737C-4DE5-A325-0D37BF3B47E3}" type="pres">
      <dgm:prSet presAssocID="{44523975-10AA-42AE-92C2-AC05334EB073}" presName="thickLine" presStyleLbl="alignNode1" presStyleIdx="2" presStyleCnt="4"/>
      <dgm:spPr/>
    </dgm:pt>
    <dgm:pt modelId="{B3A16705-69D1-437E-B3A0-7B3509675924}" type="pres">
      <dgm:prSet presAssocID="{44523975-10AA-42AE-92C2-AC05334EB073}" presName="horz1" presStyleCnt="0"/>
      <dgm:spPr/>
    </dgm:pt>
    <dgm:pt modelId="{D7AE9F05-D07B-4950-BC21-28954630D893}" type="pres">
      <dgm:prSet presAssocID="{44523975-10AA-42AE-92C2-AC05334EB073}" presName="tx1" presStyleLbl="revTx" presStyleIdx="2" presStyleCnt="4"/>
      <dgm:spPr/>
    </dgm:pt>
    <dgm:pt modelId="{A171DA91-9DE9-4E86-9C37-FA39309841C3}" type="pres">
      <dgm:prSet presAssocID="{44523975-10AA-42AE-92C2-AC05334EB073}" presName="vert1" presStyleCnt="0"/>
      <dgm:spPr/>
    </dgm:pt>
    <dgm:pt modelId="{0C5A8BBA-AD75-4898-A28B-82E1971DA2A6}" type="pres">
      <dgm:prSet presAssocID="{8E4F581D-B9E5-40CD-9806-01959663D548}" presName="thickLine" presStyleLbl="alignNode1" presStyleIdx="3" presStyleCnt="4"/>
      <dgm:spPr/>
    </dgm:pt>
    <dgm:pt modelId="{F4BAA4C8-9D3C-424E-AAAE-285D9464CA36}" type="pres">
      <dgm:prSet presAssocID="{8E4F581D-B9E5-40CD-9806-01959663D548}" presName="horz1" presStyleCnt="0"/>
      <dgm:spPr/>
    </dgm:pt>
    <dgm:pt modelId="{BAAB383F-0297-4E95-8245-B8DB22BAB6BF}" type="pres">
      <dgm:prSet presAssocID="{8E4F581D-B9E5-40CD-9806-01959663D548}" presName="tx1" presStyleLbl="revTx" presStyleIdx="3" presStyleCnt="4"/>
      <dgm:spPr/>
    </dgm:pt>
    <dgm:pt modelId="{802C1AC2-9D75-4FD0-98D1-871227F74215}" type="pres">
      <dgm:prSet presAssocID="{8E4F581D-B9E5-40CD-9806-01959663D548}" presName="vert1" presStyleCnt="0"/>
      <dgm:spPr/>
    </dgm:pt>
  </dgm:ptLst>
  <dgm:cxnLst>
    <dgm:cxn modelId="{403FE825-53B6-489F-BA52-C3A1C3049B24}" type="presOf" srcId="{B178BC20-ECB0-4678-9882-158369D95FB4}" destId="{7B86DA5A-31FF-4CCB-BEA3-6C4C57DB64DF}" srcOrd="0" destOrd="0" presId="urn:microsoft.com/office/officeart/2008/layout/LinedList"/>
    <dgm:cxn modelId="{4F70E841-39F8-42CA-B0B2-8FD7B89A830E}" type="presOf" srcId="{8E4F581D-B9E5-40CD-9806-01959663D548}" destId="{BAAB383F-0297-4E95-8245-B8DB22BAB6BF}" srcOrd="0" destOrd="0" presId="urn:microsoft.com/office/officeart/2008/layout/LinedList"/>
    <dgm:cxn modelId="{913B926B-E8E3-4E1C-AEF2-62748D22DB12}" srcId="{2D805852-8E28-49C0-A658-F0EBAD772BBD}" destId="{B178BC20-ECB0-4678-9882-158369D95FB4}" srcOrd="0" destOrd="0" parTransId="{2F3BAB76-9DA2-4B61-901E-9D3464A6A559}" sibTransId="{57AE2542-ACD1-476E-A5B8-9B2F3D11DDBB}"/>
    <dgm:cxn modelId="{3212FE4F-83A7-4EEE-BE2D-5BEADA839E6A}" srcId="{2D805852-8E28-49C0-A658-F0EBAD772BBD}" destId="{44523975-10AA-42AE-92C2-AC05334EB073}" srcOrd="2" destOrd="0" parTransId="{7C2EC707-1354-4D4B-94BA-2558115E290F}" sibTransId="{988ADE1C-14C6-4EF2-A200-5FEE284627E1}"/>
    <dgm:cxn modelId="{3885145A-288A-4BFB-A08E-1070AA37E3F4}" type="presOf" srcId="{44523975-10AA-42AE-92C2-AC05334EB073}" destId="{D7AE9F05-D07B-4950-BC21-28954630D893}" srcOrd="0" destOrd="0" presId="urn:microsoft.com/office/officeart/2008/layout/LinedList"/>
    <dgm:cxn modelId="{2D4C878B-1B5D-47C3-9DB0-04D75C1D6451}" srcId="{2D805852-8E28-49C0-A658-F0EBAD772BBD}" destId="{17CA1533-5A5A-4006-9E19-302FB47274B2}" srcOrd="1" destOrd="0" parTransId="{11E56B06-CD32-4EBD-868D-D806AC8FFA28}" sibTransId="{13416B23-4FD3-4249-9069-759C9DE26304}"/>
    <dgm:cxn modelId="{BA140A99-ADD7-421B-8F0A-0ED615C204A0}" type="presOf" srcId="{17CA1533-5A5A-4006-9E19-302FB47274B2}" destId="{5E646B8A-E404-4723-89D3-CFD2690AF810}" srcOrd="0" destOrd="0" presId="urn:microsoft.com/office/officeart/2008/layout/LinedList"/>
    <dgm:cxn modelId="{8DC58AB2-FDDE-4290-BE9D-4AC3DF089CC5}" srcId="{2D805852-8E28-49C0-A658-F0EBAD772BBD}" destId="{8E4F581D-B9E5-40CD-9806-01959663D548}" srcOrd="3" destOrd="0" parTransId="{D2034AE9-E957-45BC-8C2E-558646699049}" sibTransId="{3AB622E4-51E1-4878-9F09-F83AE3FA46FB}"/>
    <dgm:cxn modelId="{9D8848C1-EAB1-4EC1-BB8B-656F26F2502A}" type="presOf" srcId="{2D805852-8E28-49C0-A658-F0EBAD772BBD}" destId="{8F44A16B-6BEA-44E3-AFCF-F55F2599D703}" srcOrd="0" destOrd="0" presId="urn:microsoft.com/office/officeart/2008/layout/LinedList"/>
    <dgm:cxn modelId="{2A70B799-91F1-4BA9-A5B9-118160B0B532}" type="presParOf" srcId="{8F44A16B-6BEA-44E3-AFCF-F55F2599D703}" destId="{4D084792-1D8A-43C7-9868-01E7E728362D}" srcOrd="0" destOrd="0" presId="urn:microsoft.com/office/officeart/2008/layout/LinedList"/>
    <dgm:cxn modelId="{3889F652-986D-4025-AA38-EA312F8B70F0}" type="presParOf" srcId="{8F44A16B-6BEA-44E3-AFCF-F55F2599D703}" destId="{AFDC2BF5-2549-4C3A-BE59-4456451B347C}" srcOrd="1" destOrd="0" presId="urn:microsoft.com/office/officeart/2008/layout/LinedList"/>
    <dgm:cxn modelId="{949E1085-3B13-4107-879A-8678367C2094}" type="presParOf" srcId="{AFDC2BF5-2549-4C3A-BE59-4456451B347C}" destId="{7B86DA5A-31FF-4CCB-BEA3-6C4C57DB64DF}" srcOrd="0" destOrd="0" presId="urn:microsoft.com/office/officeart/2008/layout/LinedList"/>
    <dgm:cxn modelId="{0E56248E-0BE9-4786-B142-E67CA6B41508}" type="presParOf" srcId="{AFDC2BF5-2549-4C3A-BE59-4456451B347C}" destId="{0AC26EFA-7E1C-4E4F-9DB3-0917DAAC3655}" srcOrd="1" destOrd="0" presId="urn:microsoft.com/office/officeart/2008/layout/LinedList"/>
    <dgm:cxn modelId="{211CEB1E-DBD1-48E8-A68E-1759D049DD55}" type="presParOf" srcId="{8F44A16B-6BEA-44E3-AFCF-F55F2599D703}" destId="{21AA3275-A79E-454C-A35C-D428C2552247}" srcOrd="2" destOrd="0" presId="urn:microsoft.com/office/officeart/2008/layout/LinedList"/>
    <dgm:cxn modelId="{82D19F03-1AA4-42B0-A3CD-F29494583621}" type="presParOf" srcId="{8F44A16B-6BEA-44E3-AFCF-F55F2599D703}" destId="{F14B02F3-1DC9-4488-90FC-4096DE9FA8A0}" srcOrd="3" destOrd="0" presId="urn:microsoft.com/office/officeart/2008/layout/LinedList"/>
    <dgm:cxn modelId="{39D05C6C-8C77-4F29-94A3-2F6351B69E74}" type="presParOf" srcId="{F14B02F3-1DC9-4488-90FC-4096DE9FA8A0}" destId="{5E646B8A-E404-4723-89D3-CFD2690AF810}" srcOrd="0" destOrd="0" presId="urn:microsoft.com/office/officeart/2008/layout/LinedList"/>
    <dgm:cxn modelId="{C97782D8-3D4B-40AC-92E5-622844E4087B}" type="presParOf" srcId="{F14B02F3-1DC9-4488-90FC-4096DE9FA8A0}" destId="{1B435CB1-EA83-4007-9F5D-1D2E7E38A91B}" srcOrd="1" destOrd="0" presId="urn:microsoft.com/office/officeart/2008/layout/LinedList"/>
    <dgm:cxn modelId="{0EDD70A3-EAE3-48BC-8D1B-E03361ACC1B0}" type="presParOf" srcId="{8F44A16B-6BEA-44E3-AFCF-F55F2599D703}" destId="{0396B11D-737C-4DE5-A325-0D37BF3B47E3}" srcOrd="4" destOrd="0" presId="urn:microsoft.com/office/officeart/2008/layout/LinedList"/>
    <dgm:cxn modelId="{71421E25-B66B-4540-9C94-7E23105FCB0C}" type="presParOf" srcId="{8F44A16B-6BEA-44E3-AFCF-F55F2599D703}" destId="{B3A16705-69D1-437E-B3A0-7B3509675924}" srcOrd="5" destOrd="0" presId="urn:microsoft.com/office/officeart/2008/layout/LinedList"/>
    <dgm:cxn modelId="{D8EB1978-CD0E-44EB-93CC-453FAE50B780}" type="presParOf" srcId="{B3A16705-69D1-437E-B3A0-7B3509675924}" destId="{D7AE9F05-D07B-4950-BC21-28954630D893}" srcOrd="0" destOrd="0" presId="urn:microsoft.com/office/officeart/2008/layout/LinedList"/>
    <dgm:cxn modelId="{EED3CD43-BD65-41E6-9D89-ADC9D056613D}" type="presParOf" srcId="{B3A16705-69D1-437E-B3A0-7B3509675924}" destId="{A171DA91-9DE9-4E86-9C37-FA39309841C3}" srcOrd="1" destOrd="0" presId="urn:microsoft.com/office/officeart/2008/layout/LinedList"/>
    <dgm:cxn modelId="{C50E71CA-F173-4B8E-A5C1-FC515C6807F6}" type="presParOf" srcId="{8F44A16B-6BEA-44E3-AFCF-F55F2599D703}" destId="{0C5A8BBA-AD75-4898-A28B-82E1971DA2A6}" srcOrd="6" destOrd="0" presId="urn:microsoft.com/office/officeart/2008/layout/LinedList"/>
    <dgm:cxn modelId="{31C878AE-F7DA-4554-B9F0-5F8410870ABD}" type="presParOf" srcId="{8F44A16B-6BEA-44E3-AFCF-F55F2599D703}" destId="{F4BAA4C8-9D3C-424E-AAAE-285D9464CA36}" srcOrd="7" destOrd="0" presId="urn:microsoft.com/office/officeart/2008/layout/LinedList"/>
    <dgm:cxn modelId="{36295A70-2BA3-4794-BD6F-8CA7D1E5E659}" type="presParOf" srcId="{F4BAA4C8-9D3C-424E-AAAE-285D9464CA36}" destId="{BAAB383F-0297-4E95-8245-B8DB22BAB6BF}" srcOrd="0" destOrd="0" presId="urn:microsoft.com/office/officeart/2008/layout/LinedList"/>
    <dgm:cxn modelId="{D1B2A4A3-76C3-487B-86B6-22E658A3DC5C}" type="presParOf" srcId="{F4BAA4C8-9D3C-424E-AAAE-285D9464CA36}" destId="{802C1AC2-9D75-4FD0-98D1-871227F7421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ED0D51-6DA3-4F58-8C68-9D6973E48EA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D356975-7F7E-439E-A0FF-9A4C332BB14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Custom responsive websites starting from 2000/-</a:t>
          </a:r>
        </a:p>
      </dgm:t>
    </dgm:pt>
    <dgm:pt modelId="{5FF8207D-53DA-4E88-B1FF-67C999EF35C4}" type="parTrans" cxnId="{728CA2E9-D699-4C58-9C92-2F5ED591F70D}">
      <dgm:prSet/>
      <dgm:spPr/>
      <dgm:t>
        <a:bodyPr/>
        <a:lstStyle/>
        <a:p>
          <a:endParaRPr lang="en-US"/>
        </a:p>
      </dgm:t>
    </dgm:pt>
    <dgm:pt modelId="{CE177797-5B98-4E2D-9E52-1601B0A9791F}" type="sibTrans" cxnId="{728CA2E9-D699-4C58-9C92-2F5ED591F70D}">
      <dgm:prSet/>
      <dgm:spPr/>
      <dgm:t>
        <a:bodyPr/>
        <a:lstStyle/>
        <a:p>
          <a:endParaRPr lang="en-US"/>
        </a:p>
      </dgm:t>
    </dgm:pt>
    <dgm:pt modelId="{26FC0A3D-4CB4-4AEC-B26E-6AC7D7969A2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Modern UI/UX, SEO-optimized, fast loading</a:t>
          </a:r>
        </a:p>
      </dgm:t>
    </dgm:pt>
    <dgm:pt modelId="{655F5E4D-C826-40EB-B0EF-999EB710761A}" type="parTrans" cxnId="{1083BF26-90C3-442A-9668-736D3BC9DCC4}">
      <dgm:prSet/>
      <dgm:spPr/>
      <dgm:t>
        <a:bodyPr/>
        <a:lstStyle/>
        <a:p>
          <a:endParaRPr lang="en-US"/>
        </a:p>
      </dgm:t>
    </dgm:pt>
    <dgm:pt modelId="{4387DA8B-1EA7-4BF7-91BC-54AE2DDC45EC}" type="sibTrans" cxnId="{1083BF26-90C3-442A-9668-736D3BC9DCC4}">
      <dgm:prSet/>
      <dgm:spPr/>
      <dgm:t>
        <a:bodyPr/>
        <a:lstStyle/>
        <a:p>
          <a:endParaRPr lang="en-US"/>
        </a:p>
      </dgm:t>
    </dgm:pt>
    <dgm:pt modelId="{935F0BE5-D08D-4C5A-9B04-562A3AE2AE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E-commerce setup, payment integration, CMS</a:t>
          </a:r>
        </a:p>
      </dgm:t>
    </dgm:pt>
    <dgm:pt modelId="{9A7322D0-1721-4856-95F7-CD719E23D33D}" type="parTrans" cxnId="{A7733AF1-7F9F-450A-AE89-DE88D99BBA2B}">
      <dgm:prSet/>
      <dgm:spPr/>
      <dgm:t>
        <a:bodyPr/>
        <a:lstStyle/>
        <a:p>
          <a:endParaRPr lang="en-US"/>
        </a:p>
      </dgm:t>
    </dgm:pt>
    <dgm:pt modelId="{95332775-AB25-4ABA-832B-381895B20861}" type="sibTrans" cxnId="{A7733AF1-7F9F-450A-AE89-DE88D99BBA2B}">
      <dgm:prSet/>
      <dgm:spPr/>
      <dgm:t>
        <a:bodyPr/>
        <a:lstStyle/>
        <a:p>
          <a:endParaRPr lang="en-US"/>
        </a:p>
      </dgm:t>
    </dgm:pt>
    <dgm:pt modelId="{1AE3F3A3-530D-489B-ABBA-815CCB186FF2}" type="pres">
      <dgm:prSet presAssocID="{96ED0D51-6DA3-4F58-8C68-9D6973E48EAE}" presName="root" presStyleCnt="0">
        <dgm:presLayoutVars>
          <dgm:dir/>
          <dgm:resizeHandles val="exact"/>
        </dgm:presLayoutVars>
      </dgm:prSet>
      <dgm:spPr/>
    </dgm:pt>
    <dgm:pt modelId="{A00EB60E-47DB-4DB8-A1DF-A69D35983DD2}" type="pres">
      <dgm:prSet presAssocID="{4D356975-7F7E-439E-A0FF-9A4C332BB144}" presName="compNode" presStyleCnt="0"/>
      <dgm:spPr/>
    </dgm:pt>
    <dgm:pt modelId="{AC83E9AE-617F-48AF-BA24-792609C79011}" type="pres">
      <dgm:prSet presAssocID="{4D356975-7F7E-439E-A0FF-9A4C332BB14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FC7E4557-0D9A-4C4A-86CA-45BF5E3AB763}" type="pres">
      <dgm:prSet presAssocID="{4D356975-7F7E-439E-A0FF-9A4C332BB144}" presName="spaceRect" presStyleCnt="0"/>
      <dgm:spPr/>
    </dgm:pt>
    <dgm:pt modelId="{125A78B0-F835-4C59-A3C7-2E719507BE87}" type="pres">
      <dgm:prSet presAssocID="{4D356975-7F7E-439E-A0FF-9A4C332BB144}" presName="textRect" presStyleLbl="revTx" presStyleIdx="0" presStyleCnt="3">
        <dgm:presLayoutVars>
          <dgm:chMax val="1"/>
          <dgm:chPref val="1"/>
        </dgm:presLayoutVars>
      </dgm:prSet>
      <dgm:spPr/>
    </dgm:pt>
    <dgm:pt modelId="{77E266AA-2902-42F6-B663-EA604654ABD2}" type="pres">
      <dgm:prSet presAssocID="{CE177797-5B98-4E2D-9E52-1601B0A9791F}" presName="sibTrans" presStyleCnt="0"/>
      <dgm:spPr/>
    </dgm:pt>
    <dgm:pt modelId="{EB31936A-7E70-463D-9022-8BDE762EF3B0}" type="pres">
      <dgm:prSet presAssocID="{26FC0A3D-4CB4-4AEC-B26E-6AC7D7969A25}" presName="compNode" presStyleCnt="0"/>
      <dgm:spPr/>
    </dgm:pt>
    <dgm:pt modelId="{E7EE5A0A-6D19-413D-98B2-6C7121303AA5}" type="pres">
      <dgm:prSet presAssocID="{26FC0A3D-4CB4-4AEC-B26E-6AC7D7969A2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62D7DAED-4079-4273-AB29-A0C7BA773082}" type="pres">
      <dgm:prSet presAssocID="{26FC0A3D-4CB4-4AEC-B26E-6AC7D7969A25}" presName="spaceRect" presStyleCnt="0"/>
      <dgm:spPr/>
    </dgm:pt>
    <dgm:pt modelId="{6C5BF694-0669-4EB8-BBAD-55B8E1EFFC42}" type="pres">
      <dgm:prSet presAssocID="{26FC0A3D-4CB4-4AEC-B26E-6AC7D7969A25}" presName="textRect" presStyleLbl="revTx" presStyleIdx="1" presStyleCnt="3">
        <dgm:presLayoutVars>
          <dgm:chMax val="1"/>
          <dgm:chPref val="1"/>
        </dgm:presLayoutVars>
      </dgm:prSet>
      <dgm:spPr/>
    </dgm:pt>
    <dgm:pt modelId="{8F391000-3E34-4254-974C-2777FA8D6465}" type="pres">
      <dgm:prSet presAssocID="{4387DA8B-1EA7-4BF7-91BC-54AE2DDC45EC}" presName="sibTrans" presStyleCnt="0"/>
      <dgm:spPr/>
    </dgm:pt>
    <dgm:pt modelId="{DE8C80A0-1F91-4FC7-90E3-33E601BAB21C}" type="pres">
      <dgm:prSet presAssocID="{935F0BE5-D08D-4C5A-9B04-562A3AE2AE8C}" presName="compNode" presStyleCnt="0"/>
      <dgm:spPr/>
    </dgm:pt>
    <dgm:pt modelId="{5879AA97-52AF-4718-94D8-35C384B2D44C}" type="pres">
      <dgm:prSet presAssocID="{935F0BE5-D08D-4C5A-9B04-562A3AE2AE8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gister"/>
        </a:ext>
      </dgm:extLst>
    </dgm:pt>
    <dgm:pt modelId="{E021B93D-9DC3-4462-9C05-9AA36402E440}" type="pres">
      <dgm:prSet presAssocID="{935F0BE5-D08D-4C5A-9B04-562A3AE2AE8C}" presName="spaceRect" presStyleCnt="0"/>
      <dgm:spPr/>
    </dgm:pt>
    <dgm:pt modelId="{A152F04C-C9DD-4175-805A-F221703B21A6}" type="pres">
      <dgm:prSet presAssocID="{935F0BE5-D08D-4C5A-9B04-562A3AE2AE8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083BF26-90C3-442A-9668-736D3BC9DCC4}" srcId="{96ED0D51-6DA3-4F58-8C68-9D6973E48EAE}" destId="{26FC0A3D-4CB4-4AEC-B26E-6AC7D7969A25}" srcOrd="1" destOrd="0" parTransId="{655F5E4D-C826-40EB-B0EF-999EB710761A}" sibTransId="{4387DA8B-1EA7-4BF7-91BC-54AE2DDC45EC}"/>
    <dgm:cxn modelId="{895A9668-5D45-4654-B48F-5E58B2CBE14A}" type="presOf" srcId="{96ED0D51-6DA3-4F58-8C68-9D6973E48EAE}" destId="{1AE3F3A3-530D-489B-ABBA-815CCB186FF2}" srcOrd="0" destOrd="0" presId="urn:microsoft.com/office/officeart/2018/2/layout/IconLabelList"/>
    <dgm:cxn modelId="{86480E72-557F-4A4F-9765-B8ED7E71C6F6}" type="presOf" srcId="{4D356975-7F7E-439E-A0FF-9A4C332BB144}" destId="{125A78B0-F835-4C59-A3C7-2E719507BE87}" srcOrd="0" destOrd="0" presId="urn:microsoft.com/office/officeart/2018/2/layout/IconLabelList"/>
    <dgm:cxn modelId="{67FE5577-ACDC-4FA8-8E4B-DFEBB41A320A}" type="presOf" srcId="{935F0BE5-D08D-4C5A-9B04-562A3AE2AE8C}" destId="{A152F04C-C9DD-4175-805A-F221703B21A6}" srcOrd="0" destOrd="0" presId="urn:microsoft.com/office/officeart/2018/2/layout/IconLabelList"/>
    <dgm:cxn modelId="{FA911FDD-8144-4EE8-9874-E4BB29E2DB67}" type="presOf" srcId="{26FC0A3D-4CB4-4AEC-B26E-6AC7D7969A25}" destId="{6C5BF694-0669-4EB8-BBAD-55B8E1EFFC42}" srcOrd="0" destOrd="0" presId="urn:microsoft.com/office/officeart/2018/2/layout/IconLabelList"/>
    <dgm:cxn modelId="{728CA2E9-D699-4C58-9C92-2F5ED591F70D}" srcId="{96ED0D51-6DA3-4F58-8C68-9D6973E48EAE}" destId="{4D356975-7F7E-439E-A0FF-9A4C332BB144}" srcOrd="0" destOrd="0" parTransId="{5FF8207D-53DA-4E88-B1FF-67C999EF35C4}" sibTransId="{CE177797-5B98-4E2D-9E52-1601B0A9791F}"/>
    <dgm:cxn modelId="{A7733AF1-7F9F-450A-AE89-DE88D99BBA2B}" srcId="{96ED0D51-6DA3-4F58-8C68-9D6973E48EAE}" destId="{935F0BE5-D08D-4C5A-9B04-562A3AE2AE8C}" srcOrd="2" destOrd="0" parTransId="{9A7322D0-1721-4856-95F7-CD719E23D33D}" sibTransId="{95332775-AB25-4ABA-832B-381895B20861}"/>
    <dgm:cxn modelId="{D1577BD8-5771-4832-BB47-F65E15E3ACD3}" type="presParOf" srcId="{1AE3F3A3-530D-489B-ABBA-815CCB186FF2}" destId="{A00EB60E-47DB-4DB8-A1DF-A69D35983DD2}" srcOrd="0" destOrd="0" presId="urn:microsoft.com/office/officeart/2018/2/layout/IconLabelList"/>
    <dgm:cxn modelId="{BE423273-CA96-4A5A-821A-99BF456D3F05}" type="presParOf" srcId="{A00EB60E-47DB-4DB8-A1DF-A69D35983DD2}" destId="{AC83E9AE-617F-48AF-BA24-792609C79011}" srcOrd="0" destOrd="0" presId="urn:microsoft.com/office/officeart/2018/2/layout/IconLabelList"/>
    <dgm:cxn modelId="{7BB1132B-6817-44A2-BE26-1BDD17C146FE}" type="presParOf" srcId="{A00EB60E-47DB-4DB8-A1DF-A69D35983DD2}" destId="{FC7E4557-0D9A-4C4A-86CA-45BF5E3AB763}" srcOrd="1" destOrd="0" presId="urn:microsoft.com/office/officeart/2018/2/layout/IconLabelList"/>
    <dgm:cxn modelId="{1556335F-6077-4C60-8BB8-C2FFB4169BAD}" type="presParOf" srcId="{A00EB60E-47DB-4DB8-A1DF-A69D35983DD2}" destId="{125A78B0-F835-4C59-A3C7-2E719507BE87}" srcOrd="2" destOrd="0" presId="urn:microsoft.com/office/officeart/2018/2/layout/IconLabelList"/>
    <dgm:cxn modelId="{49491DBC-A6B4-4837-9F1E-BA66FBE5F2F1}" type="presParOf" srcId="{1AE3F3A3-530D-489B-ABBA-815CCB186FF2}" destId="{77E266AA-2902-42F6-B663-EA604654ABD2}" srcOrd="1" destOrd="0" presId="urn:microsoft.com/office/officeart/2018/2/layout/IconLabelList"/>
    <dgm:cxn modelId="{A5658E7A-40B1-47FA-B345-225009182971}" type="presParOf" srcId="{1AE3F3A3-530D-489B-ABBA-815CCB186FF2}" destId="{EB31936A-7E70-463D-9022-8BDE762EF3B0}" srcOrd="2" destOrd="0" presId="urn:microsoft.com/office/officeart/2018/2/layout/IconLabelList"/>
    <dgm:cxn modelId="{570E2020-DFF8-40E0-B1AB-50D6FB5C71C7}" type="presParOf" srcId="{EB31936A-7E70-463D-9022-8BDE762EF3B0}" destId="{E7EE5A0A-6D19-413D-98B2-6C7121303AA5}" srcOrd="0" destOrd="0" presId="urn:microsoft.com/office/officeart/2018/2/layout/IconLabelList"/>
    <dgm:cxn modelId="{3A220DC6-23C4-4D20-A989-7B0ACB9F690F}" type="presParOf" srcId="{EB31936A-7E70-463D-9022-8BDE762EF3B0}" destId="{62D7DAED-4079-4273-AB29-A0C7BA773082}" srcOrd="1" destOrd="0" presId="urn:microsoft.com/office/officeart/2018/2/layout/IconLabelList"/>
    <dgm:cxn modelId="{925AF3C0-E64C-4E79-BB28-19F76AC648C9}" type="presParOf" srcId="{EB31936A-7E70-463D-9022-8BDE762EF3B0}" destId="{6C5BF694-0669-4EB8-BBAD-55B8E1EFFC42}" srcOrd="2" destOrd="0" presId="urn:microsoft.com/office/officeart/2018/2/layout/IconLabelList"/>
    <dgm:cxn modelId="{38B89EE0-BA82-492F-AE34-95C9B647F571}" type="presParOf" srcId="{1AE3F3A3-530D-489B-ABBA-815CCB186FF2}" destId="{8F391000-3E34-4254-974C-2777FA8D6465}" srcOrd="3" destOrd="0" presId="urn:microsoft.com/office/officeart/2018/2/layout/IconLabelList"/>
    <dgm:cxn modelId="{339C33BA-C7F2-49FE-A128-76BCFC5AAAF6}" type="presParOf" srcId="{1AE3F3A3-530D-489B-ABBA-815CCB186FF2}" destId="{DE8C80A0-1F91-4FC7-90E3-33E601BAB21C}" srcOrd="4" destOrd="0" presId="urn:microsoft.com/office/officeart/2018/2/layout/IconLabelList"/>
    <dgm:cxn modelId="{E7C32BDA-B47D-4E94-8432-8E7513B9EDD2}" type="presParOf" srcId="{DE8C80A0-1F91-4FC7-90E3-33E601BAB21C}" destId="{5879AA97-52AF-4718-94D8-35C384B2D44C}" srcOrd="0" destOrd="0" presId="urn:microsoft.com/office/officeart/2018/2/layout/IconLabelList"/>
    <dgm:cxn modelId="{2F964F22-0FA5-4276-97C7-CF81D59C8686}" type="presParOf" srcId="{DE8C80A0-1F91-4FC7-90E3-33E601BAB21C}" destId="{E021B93D-9DC3-4462-9C05-9AA36402E440}" srcOrd="1" destOrd="0" presId="urn:microsoft.com/office/officeart/2018/2/layout/IconLabelList"/>
    <dgm:cxn modelId="{387DC9C8-FB32-41B6-8929-0E75075785B6}" type="presParOf" srcId="{DE8C80A0-1F91-4FC7-90E3-33E601BAB21C}" destId="{A152F04C-C9DD-4175-805A-F221703B21A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270D0A-FA95-456C-82E7-F1AD57F6BFA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A9F368C-FD3E-437D-A007-BA51C087DA19}">
      <dgm:prSet/>
      <dgm:spPr/>
      <dgm:t>
        <a:bodyPr/>
        <a:lstStyle/>
        <a:p>
          <a:r>
            <a:rPr lang="en-US" dirty="0"/>
            <a:t>Low Cost Shared hosting</a:t>
          </a:r>
        </a:p>
      </dgm:t>
    </dgm:pt>
    <dgm:pt modelId="{C68DD3B2-5A69-4D67-BD66-2367CCEFA764}" type="parTrans" cxnId="{4D0B13F3-C94D-4891-BAF9-8A3932280DD2}">
      <dgm:prSet/>
      <dgm:spPr/>
      <dgm:t>
        <a:bodyPr/>
        <a:lstStyle/>
        <a:p>
          <a:endParaRPr lang="en-US"/>
        </a:p>
      </dgm:t>
    </dgm:pt>
    <dgm:pt modelId="{21D8538C-8F99-4268-B5C3-B86FFD7E29B1}" type="sibTrans" cxnId="{4D0B13F3-C94D-4891-BAF9-8A3932280DD2}">
      <dgm:prSet/>
      <dgm:spPr/>
      <dgm:t>
        <a:bodyPr/>
        <a:lstStyle/>
        <a:p>
          <a:endParaRPr lang="en-US"/>
        </a:p>
      </dgm:t>
    </dgm:pt>
    <dgm:pt modelId="{689B63CA-EE6E-4EC5-B077-0D7C5FBDB70E}">
      <dgm:prSet/>
      <dgm:spPr/>
      <dgm:t>
        <a:bodyPr/>
        <a:lstStyle/>
        <a:p>
          <a:r>
            <a:rPr lang="en-US"/>
            <a:t>Free SSL, domain, 99.9% uptime</a:t>
          </a:r>
        </a:p>
      </dgm:t>
    </dgm:pt>
    <dgm:pt modelId="{FC66D571-F6E8-4F4E-8E6D-00BF5306B74A}" type="parTrans" cxnId="{D7C3F991-53E4-4B57-B04D-8B28A6872B47}">
      <dgm:prSet/>
      <dgm:spPr/>
      <dgm:t>
        <a:bodyPr/>
        <a:lstStyle/>
        <a:p>
          <a:endParaRPr lang="en-US"/>
        </a:p>
      </dgm:t>
    </dgm:pt>
    <dgm:pt modelId="{0D22C3ED-A962-4EBC-89A0-5DA772AF7375}" type="sibTrans" cxnId="{D7C3F991-53E4-4B57-B04D-8B28A6872B47}">
      <dgm:prSet/>
      <dgm:spPr/>
      <dgm:t>
        <a:bodyPr/>
        <a:lstStyle/>
        <a:p>
          <a:endParaRPr lang="en-US"/>
        </a:p>
      </dgm:t>
    </dgm:pt>
    <dgm:pt modelId="{B9491C02-B865-46BD-93B1-BE22C82ECB94}">
      <dgm:prSet/>
      <dgm:spPr/>
      <dgm:t>
        <a:bodyPr/>
        <a:lstStyle/>
        <a:p>
          <a:r>
            <a:rPr lang="en-US"/>
            <a:t>Cloud hosting, VPS &amp; dedicated options</a:t>
          </a:r>
        </a:p>
      </dgm:t>
    </dgm:pt>
    <dgm:pt modelId="{C3CC3074-48A5-4898-BDA7-7CC95FED8BE2}" type="parTrans" cxnId="{4142E39C-C292-48E9-99DE-DABAC160C9AA}">
      <dgm:prSet/>
      <dgm:spPr/>
      <dgm:t>
        <a:bodyPr/>
        <a:lstStyle/>
        <a:p>
          <a:endParaRPr lang="en-US"/>
        </a:p>
      </dgm:t>
    </dgm:pt>
    <dgm:pt modelId="{BCFE1300-6494-4916-BCA0-5F939971518E}" type="sibTrans" cxnId="{4142E39C-C292-48E9-99DE-DABAC160C9AA}">
      <dgm:prSet/>
      <dgm:spPr/>
      <dgm:t>
        <a:bodyPr/>
        <a:lstStyle/>
        <a:p>
          <a:endParaRPr lang="en-US"/>
        </a:p>
      </dgm:t>
    </dgm:pt>
    <dgm:pt modelId="{19589E43-1C4C-4BAD-B1E1-633E9755C18A}" type="pres">
      <dgm:prSet presAssocID="{07270D0A-FA95-456C-82E7-F1AD57F6BFA3}" presName="vert0" presStyleCnt="0">
        <dgm:presLayoutVars>
          <dgm:dir/>
          <dgm:animOne val="branch"/>
          <dgm:animLvl val="lvl"/>
        </dgm:presLayoutVars>
      </dgm:prSet>
      <dgm:spPr/>
    </dgm:pt>
    <dgm:pt modelId="{3D56F92D-DA32-4DF9-874B-707FEF51B127}" type="pres">
      <dgm:prSet presAssocID="{5A9F368C-FD3E-437D-A007-BA51C087DA19}" presName="thickLine" presStyleLbl="alignNode1" presStyleIdx="0" presStyleCnt="3"/>
      <dgm:spPr/>
    </dgm:pt>
    <dgm:pt modelId="{3362C3D5-3773-44D5-8101-B8B5A0D9C2DB}" type="pres">
      <dgm:prSet presAssocID="{5A9F368C-FD3E-437D-A007-BA51C087DA19}" presName="horz1" presStyleCnt="0"/>
      <dgm:spPr/>
    </dgm:pt>
    <dgm:pt modelId="{F9EA6575-FF57-4944-921A-2323199B2A08}" type="pres">
      <dgm:prSet presAssocID="{5A9F368C-FD3E-437D-A007-BA51C087DA19}" presName="tx1" presStyleLbl="revTx" presStyleIdx="0" presStyleCnt="3"/>
      <dgm:spPr/>
    </dgm:pt>
    <dgm:pt modelId="{91A5F6BB-39A3-4644-8E7E-2057A233E11C}" type="pres">
      <dgm:prSet presAssocID="{5A9F368C-FD3E-437D-A007-BA51C087DA19}" presName="vert1" presStyleCnt="0"/>
      <dgm:spPr/>
    </dgm:pt>
    <dgm:pt modelId="{792694BB-9102-479F-8D68-FF572A8A7FD7}" type="pres">
      <dgm:prSet presAssocID="{689B63CA-EE6E-4EC5-B077-0D7C5FBDB70E}" presName="thickLine" presStyleLbl="alignNode1" presStyleIdx="1" presStyleCnt="3"/>
      <dgm:spPr/>
    </dgm:pt>
    <dgm:pt modelId="{B3D45419-841A-46C2-ABDC-3AEAC7190074}" type="pres">
      <dgm:prSet presAssocID="{689B63CA-EE6E-4EC5-B077-0D7C5FBDB70E}" presName="horz1" presStyleCnt="0"/>
      <dgm:spPr/>
    </dgm:pt>
    <dgm:pt modelId="{B054E56F-4C99-47F0-A0DE-9CA6DA0BD032}" type="pres">
      <dgm:prSet presAssocID="{689B63CA-EE6E-4EC5-B077-0D7C5FBDB70E}" presName="tx1" presStyleLbl="revTx" presStyleIdx="1" presStyleCnt="3"/>
      <dgm:spPr/>
    </dgm:pt>
    <dgm:pt modelId="{CFE3ED29-E03A-4865-9D09-7DC21D9D7CE6}" type="pres">
      <dgm:prSet presAssocID="{689B63CA-EE6E-4EC5-B077-0D7C5FBDB70E}" presName="vert1" presStyleCnt="0"/>
      <dgm:spPr/>
    </dgm:pt>
    <dgm:pt modelId="{DC7D31DE-EA1E-407B-8C66-5C6C0DCF4867}" type="pres">
      <dgm:prSet presAssocID="{B9491C02-B865-46BD-93B1-BE22C82ECB94}" presName="thickLine" presStyleLbl="alignNode1" presStyleIdx="2" presStyleCnt="3"/>
      <dgm:spPr/>
    </dgm:pt>
    <dgm:pt modelId="{9EC8D669-9397-4923-8294-AB0CAC3FC596}" type="pres">
      <dgm:prSet presAssocID="{B9491C02-B865-46BD-93B1-BE22C82ECB94}" presName="horz1" presStyleCnt="0"/>
      <dgm:spPr/>
    </dgm:pt>
    <dgm:pt modelId="{072581B9-3E6D-4950-8635-5B20BA59AE92}" type="pres">
      <dgm:prSet presAssocID="{B9491C02-B865-46BD-93B1-BE22C82ECB94}" presName="tx1" presStyleLbl="revTx" presStyleIdx="2" presStyleCnt="3"/>
      <dgm:spPr/>
    </dgm:pt>
    <dgm:pt modelId="{43E78A8A-E719-4971-84CE-6A6F3553E12A}" type="pres">
      <dgm:prSet presAssocID="{B9491C02-B865-46BD-93B1-BE22C82ECB94}" presName="vert1" presStyleCnt="0"/>
      <dgm:spPr/>
    </dgm:pt>
  </dgm:ptLst>
  <dgm:cxnLst>
    <dgm:cxn modelId="{84C19B05-60F0-406F-8C08-464156E4DBCA}" type="presOf" srcId="{689B63CA-EE6E-4EC5-B077-0D7C5FBDB70E}" destId="{B054E56F-4C99-47F0-A0DE-9CA6DA0BD032}" srcOrd="0" destOrd="0" presId="urn:microsoft.com/office/officeart/2008/layout/LinedList"/>
    <dgm:cxn modelId="{979AD014-090D-4BCB-8EBA-10E41C34C03E}" type="presOf" srcId="{5A9F368C-FD3E-437D-A007-BA51C087DA19}" destId="{F9EA6575-FF57-4944-921A-2323199B2A08}" srcOrd="0" destOrd="0" presId="urn:microsoft.com/office/officeart/2008/layout/LinedList"/>
    <dgm:cxn modelId="{B4D75C76-8553-4E9D-8C52-3F70AB61B3B4}" type="presOf" srcId="{07270D0A-FA95-456C-82E7-F1AD57F6BFA3}" destId="{19589E43-1C4C-4BAD-B1E1-633E9755C18A}" srcOrd="0" destOrd="0" presId="urn:microsoft.com/office/officeart/2008/layout/LinedList"/>
    <dgm:cxn modelId="{D7C3F991-53E4-4B57-B04D-8B28A6872B47}" srcId="{07270D0A-FA95-456C-82E7-F1AD57F6BFA3}" destId="{689B63CA-EE6E-4EC5-B077-0D7C5FBDB70E}" srcOrd="1" destOrd="0" parTransId="{FC66D571-F6E8-4F4E-8E6D-00BF5306B74A}" sibTransId="{0D22C3ED-A962-4EBC-89A0-5DA772AF7375}"/>
    <dgm:cxn modelId="{4142E39C-C292-48E9-99DE-DABAC160C9AA}" srcId="{07270D0A-FA95-456C-82E7-F1AD57F6BFA3}" destId="{B9491C02-B865-46BD-93B1-BE22C82ECB94}" srcOrd="2" destOrd="0" parTransId="{C3CC3074-48A5-4898-BDA7-7CC95FED8BE2}" sibTransId="{BCFE1300-6494-4916-BCA0-5F939971518E}"/>
    <dgm:cxn modelId="{3AB544C2-6C55-4080-AB90-001B0277F519}" type="presOf" srcId="{B9491C02-B865-46BD-93B1-BE22C82ECB94}" destId="{072581B9-3E6D-4950-8635-5B20BA59AE92}" srcOrd="0" destOrd="0" presId="urn:microsoft.com/office/officeart/2008/layout/LinedList"/>
    <dgm:cxn modelId="{4D0B13F3-C94D-4891-BAF9-8A3932280DD2}" srcId="{07270D0A-FA95-456C-82E7-F1AD57F6BFA3}" destId="{5A9F368C-FD3E-437D-A007-BA51C087DA19}" srcOrd="0" destOrd="0" parTransId="{C68DD3B2-5A69-4D67-BD66-2367CCEFA764}" sibTransId="{21D8538C-8F99-4268-B5C3-B86FFD7E29B1}"/>
    <dgm:cxn modelId="{581AD3E8-CF7B-4FA2-8024-890D884DEC1A}" type="presParOf" srcId="{19589E43-1C4C-4BAD-B1E1-633E9755C18A}" destId="{3D56F92D-DA32-4DF9-874B-707FEF51B127}" srcOrd="0" destOrd="0" presId="urn:microsoft.com/office/officeart/2008/layout/LinedList"/>
    <dgm:cxn modelId="{75216DC5-2259-4AD9-BADE-F0A356C30A96}" type="presParOf" srcId="{19589E43-1C4C-4BAD-B1E1-633E9755C18A}" destId="{3362C3D5-3773-44D5-8101-B8B5A0D9C2DB}" srcOrd="1" destOrd="0" presId="urn:microsoft.com/office/officeart/2008/layout/LinedList"/>
    <dgm:cxn modelId="{517251B8-2AC0-4E28-91C6-7AAB8A8C2890}" type="presParOf" srcId="{3362C3D5-3773-44D5-8101-B8B5A0D9C2DB}" destId="{F9EA6575-FF57-4944-921A-2323199B2A08}" srcOrd="0" destOrd="0" presId="urn:microsoft.com/office/officeart/2008/layout/LinedList"/>
    <dgm:cxn modelId="{EA795E3A-0E32-42AD-934C-720B28CBD4EE}" type="presParOf" srcId="{3362C3D5-3773-44D5-8101-B8B5A0D9C2DB}" destId="{91A5F6BB-39A3-4644-8E7E-2057A233E11C}" srcOrd="1" destOrd="0" presId="urn:microsoft.com/office/officeart/2008/layout/LinedList"/>
    <dgm:cxn modelId="{9CEE00EA-C6E7-4E3F-90BD-E33006544D01}" type="presParOf" srcId="{19589E43-1C4C-4BAD-B1E1-633E9755C18A}" destId="{792694BB-9102-479F-8D68-FF572A8A7FD7}" srcOrd="2" destOrd="0" presId="urn:microsoft.com/office/officeart/2008/layout/LinedList"/>
    <dgm:cxn modelId="{4487CDB7-925D-4806-9C17-5D5D21C546F9}" type="presParOf" srcId="{19589E43-1C4C-4BAD-B1E1-633E9755C18A}" destId="{B3D45419-841A-46C2-ABDC-3AEAC7190074}" srcOrd="3" destOrd="0" presId="urn:microsoft.com/office/officeart/2008/layout/LinedList"/>
    <dgm:cxn modelId="{2199BA9D-5F33-4B81-91FD-8CE4554460E9}" type="presParOf" srcId="{B3D45419-841A-46C2-ABDC-3AEAC7190074}" destId="{B054E56F-4C99-47F0-A0DE-9CA6DA0BD032}" srcOrd="0" destOrd="0" presId="urn:microsoft.com/office/officeart/2008/layout/LinedList"/>
    <dgm:cxn modelId="{FBCE9A57-A0F7-44A4-B386-466DCDB87202}" type="presParOf" srcId="{B3D45419-841A-46C2-ABDC-3AEAC7190074}" destId="{CFE3ED29-E03A-4865-9D09-7DC21D9D7CE6}" srcOrd="1" destOrd="0" presId="urn:microsoft.com/office/officeart/2008/layout/LinedList"/>
    <dgm:cxn modelId="{61200084-C347-4D63-8357-C39529575E15}" type="presParOf" srcId="{19589E43-1C4C-4BAD-B1E1-633E9755C18A}" destId="{DC7D31DE-EA1E-407B-8C66-5C6C0DCF4867}" srcOrd="4" destOrd="0" presId="urn:microsoft.com/office/officeart/2008/layout/LinedList"/>
    <dgm:cxn modelId="{63DCE546-5045-4EF3-B787-E48A53C55667}" type="presParOf" srcId="{19589E43-1C4C-4BAD-B1E1-633E9755C18A}" destId="{9EC8D669-9397-4923-8294-AB0CAC3FC596}" srcOrd="5" destOrd="0" presId="urn:microsoft.com/office/officeart/2008/layout/LinedList"/>
    <dgm:cxn modelId="{86FE0F66-3F65-4744-A54A-19D80DC37217}" type="presParOf" srcId="{9EC8D669-9397-4923-8294-AB0CAC3FC596}" destId="{072581B9-3E6D-4950-8635-5B20BA59AE92}" srcOrd="0" destOrd="0" presId="urn:microsoft.com/office/officeart/2008/layout/LinedList"/>
    <dgm:cxn modelId="{FE821E14-2581-4057-A608-49B4D34D699D}" type="presParOf" srcId="{9EC8D669-9397-4923-8294-AB0CAC3FC596}" destId="{43E78A8A-E719-4971-84CE-6A6F3553E12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0AECE9-8C58-4424-A6B7-E383ABE9FF7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9BFE1E-B95A-42EC-8785-C778C80CFD83}">
      <dgm:prSet/>
      <dgm:spPr/>
      <dgm:t>
        <a:bodyPr/>
        <a:lstStyle/>
        <a:p>
          <a:r>
            <a:rPr lang="en-US" dirty="0"/>
            <a:t>SEO packages from 999/month</a:t>
          </a:r>
        </a:p>
      </dgm:t>
    </dgm:pt>
    <dgm:pt modelId="{37C1D36B-DB00-4827-8161-9B6ECCD74E2F}" type="parTrans" cxnId="{58BDA42D-45F0-49E4-8EB2-D780DDF0C28C}">
      <dgm:prSet/>
      <dgm:spPr/>
      <dgm:t>
        <a:bodyPr/>
        <a:lstStyle/>
        <a:p>
          <a:endParaRPr lang="en-US"/>
        </a:p>
      </dgm:t>
    </dgm:pt>
    <dgm:pt modelId="{C84CB00F-9934-4DAD-B7F3-5FA99F1B4B34}" type="sibTrans" cxnId="{58BDA42D-45F0-49E4-8EB2-D780DDF0C28C}">
      <dgm:prSet/>
      <dgm:spPr/>
      <dgm:t>
        <a:bodyPr/>
        <a:lstStyle/>
        <a:p>
          <a:endParaRPr lang="en-US"/>
        </a:p>
      </dgm:t>
    </dgm:pt>
    <dgm:pt modelId="{CAC3B427-2724-4BE0-88A4-A3BCD7F44179}">
      <dgm:prSet/>
      <dgm:spPr/>
      <dgm:t>
        <a:bodyPr/>
        <a:lstStyle/>
        <a:p>
          <a:r>
            <a:rPr lang="en-US"/>
            <a:t>On-page, technical, local SEO</a:t>
          </a:r>
        </a:p>
      </dgm:t>
    </dgm:pt>
    <dgm:pt modelId="{3D1C0EB6-F360-47F1-B064-42BD40A4A18A}" type="parTrans" cxnId="{33654159-2B74-4E85-969B-1DA5AA5972F3}">
      <dgm:prSet/>
      <dgm:spPr/>
      <dgm:t>
        <a:bodyPr/>
        <a:lstStyle/>
        <a:p>
          <a:endParaRPr lang="en-US"/>
        </a:p>
      </dgm:t>
    </dgm:pt>
    <dgm:pt modelId="{0749CED4-ED13-42CF-89EA-C807C5A85FEB}" type="sibTrans" cxnId="{33654159-2B74-4E85-969B-1DA5AA5972F3}">
      <dgm:prSet/>
      <dgm:spPr/>
      <dgm:t>
        <a:bodyPr/>
        <a:lstStyle/>
        <a:p>
          <a:endParaRPr lang="en-US"/>
        </a:p>
      </dgm:t>
    </dgm:pt>
    <dgm:pt modelId="{4E2AB3D9-A439-43C4-9FAC-63354360056C}">
      <dgm:prSet/>
      <dgm:spPr/>
      <dgm:t>
        <a:bodyPr/>
        <a:lstStyle/>
        <a:p>
          <a:r>
            <a:rPr lang="en-US"/>
            <a:t>Content strategy &amp; social media marketing</a:t>
          </a:r>
        </a:p>
      </dgm:t>
    </dgm:pt>
    <dgm:pt modelId="{7CF019CC-88D3-46F3-AC6D-40C9FDA0A7EF}" type="parTrans" cxnId="{B6982DBB-27B0-433D-8926-EFD66AF3A5D8}">
      <dgm:prSet/>
      <dgm:spPr/>
      <dgm:t>
        <a:bodyPr/>
        <a:lstStyle/>
        <a:p>
          <a:endParaRPr lang="en-US"/>
        </a:p>
      </dgm:t>
    </dgm:pt>
    <dgm:pt modelId="{5D38E91C-89EF-4221-BBB1-B422E877FEC9}" type="sibTrans" cxnId="{B6982DBB-27B0-433D-8926-EFD66AF3A5D8}">
      <dgm:prSet/>
      <dgm:spPr/>
      <dgm:t>
        <a:bodyPr/>
        <a:lstStyle/>
        <a:p>
          <a:endParaRPr lang="en-US"/>
        </a:p>
      </dgm:t>
    </dgm:pt>
    <dgm:pt modelId="{ED227453-9D13-41DE-92F3-76B3F88A216B}" type="pres">
      <dgm:prSet presAssocID="{9A0AECE9-8C58-4424-A6B7-E383ABE9FF7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C41148C-B0A9-4D6B-B79F-014B1F8BAB3E}" type="pres">
      <dgm:prSet presAssocID="{E09BFE1E-B95A-42EC-8785-C778C80CFD83}" presName="hierRoot1" presStyleCnt="0"/>
      <dgm:spPr/>
    </dgm:pt>
    <dgm:pt modelId="{53454D93-C80E-4B40-8734-E20D21EA72AC}" type="pres">
      <dgm:prSet presAssocID="{E09BFE1E-B95A-42EC-8785-C778C80CFD83}" presName="composite" presStyleCnt="0"/>
      <dgm:spPr/>
    </dgm:pt>
    <dgm:pt modelId="{88F69FE6-1D4B-42B2-8391-FE758057BB44}" type="pres">
      <dgm:prSet presAssocID="{E09BFE1E-B95A-42EC-8785-C778C80CFD83}" presName="background" presStyleLbl="node0" presStyleIdx="0" presStyleCnt="3"/>
      <dgm:spPr/>
    </dgm:pt>
    <dgm:pt modelId="{6FEB34C4-5111-4ED0-B50D-3CFE80C80A59}" type="pres">
      <dgm:prSet presAssocID="{E09BFE1E-B95A-42EC-8785-C778C80CFD83}" presName="text" presStyleLbl="fgAcc0" presStyleIdx="0" presStyleCnt="3">
        <dgm:presLayoutVars>
          <dgm:chPref val="3"/>
        </dgm:presLayoutVars>
      </dgm:prSet>
      <dgm:spPr/>
    </dgm:pt>
    <dgm:pt modelId="{3B82B667-9D36-4165-86F1-489EF6E7BBE6}" type="pres">
      <dgm:prSet presAssocID="{E09BFE1E-B95A-42EC-8785-C778C80CFD83}" presName="hierChild2" presStyleCnt="0"/>
      <dgm:spPr/>
    </dgm:pt>
    <dgm:pt modelId="{29BB1C6B-1081-47D5-8E6D-FE99672B3250}" type="pres">
      <dgm:prSet presAssocID="{CAC3B427-2724-4BE0-88A4-A3BCD7F44179}" presName="hierRoot1" presStyleCnt="0"/>
      <dgm:spPr/>
    </dgm:pt>
    <dgm:pt modelId="{3465956D-FEB2-4E22-AE73-B9331EE4E669}" type="pres">
      <dgm:prSet presAssocID="{CAC3B427-2724-4BE0-88A4-A3BCD7F44179}" presName="composite" presStyleCnt="0"/>
      <dgm:spPr/>
    </dgm:pt>
    <dgm:pt modelId="{A0BDA6A0-C8B8-4077-AB86-102B7806721D}" type="pres">
      <dgm:prSet presAssocID="{CAC3B427-2724-4BE0-88A4-A3BCD7F44179}" presName="background" presStyleLbl="node0" presStyleIdx="1" presStyleCnt="3"/>
      <dgm:spPr/>
    </dgm:pt>
    <dgm:pt modelId="{03587A58-942D-4E20-963E-E74C1EF06BB3}" type="pres">
      <dgm:prSet presAssocID="{CAC3B427-2724-4BE0-88A4-A3BCD7F44179}" presName="text" presStyleLbl="fgAcc0" presStyleIdx="1" presStyleCnt="3">
        <dgm:presLayoutVars>
          <dgm:chPref val="3"/>
        </dgm:presLayoutVars>
      </dgm:prSet>
      <dgm:spPr/>
    </dgm:pt>
    <dgm:pt modelId="{BA84BAA3-81C4-4CF7-A638-A30A2114D2FF}" type="pres">
      <dgm:prSet presAssocID="{CAC3B427-2724-4BE0-88A4-A3BCD7F44179}" presName="hierChild2" presStyleCnt="0"/>
      <dgm:spPr/>
    </dgm:pt>
    <dgm:pt modelId="{9977503E-EBDE-4142-849A-9CC33BB217A1}" type="pres">
      <dgm:prSet presAssocID="{4E2AB3D9-A439-43C4-9FAC-63354360056C}" presName="hierRoot1" presStyleCnt="0"/>
      <dgm:spPr/>
    </dgm:pt>
    <dgm:pt modelId="{AE6E84BE-3E5C-4F93-AD2C-17633F0AB8C0}" type="pres">
      <dgm:prSet presAssocID="{4E2AB3D9-A439-43C4-9FAC-63354360056C}" presName="composite" presStyleCnt="0"/>
      <dgm:spPr/>
    </dgm:pt>
    <dgm:pt modelId="{2401E5C8-672E-4E46-A376-2F995E732819}" type="pres">
      <dgm:prSet presAssocID="{4E2AB3D9-A439-43C4-9FAC-63354360056C}" presName="background" presStyleLbl="node0" presStyleIdx="2" presStyleCnt="3"/>
      <dgm:spPr/>
    </dgm:pt>
    <dgm:pt modelId="{8AE43611-B721-4D97-886E-003B438173F5}" type="pres">
      <dgm:prSet presAssocID="{4E2AB3D9-A439-43C4-9FAC-63354360056C}" presName="text" presStyleLbl="fgAcc0" presStyleIdx="2" presStyleCnt="3">
        <dgm:presLayoutVars>
          <dgm:chPref val="3"/>
        </dgm:presLayoutVars>
      </dgm:prSet>
      <dgm:spPr/>
    </dgm:pt>
    <dgm:pt modelId="{AFCDD776-B16B-4319-A94F-5A586C4D59D9}" type="pres">
      <dgm:prSet presAssocID="{4E2AB3D9-A439-43C4-9FAC-63354360056C}" presName="hierChild2" presStyleCnt="0"/>
      <dgm:spPr/>
    </dgm:pt>
  </dgm:ptLst>
  <dgm:cxnLst>
    <dgm:cxn modelId="{58BDA42D-45F0-49E4-8EB2-D780DDF0C28C}" srcId="{9A0AECE9-8C58-4424-A6B7-E383ABE9FF7C}" destId="{E09BFE1E-B95A-42EC-8785-C778C80CFD83}" srcOrd="0" destOrd="0" parTransId="{37C1D36B-DB00-4827-8161-9B6ECCD74E2F}" sibTransId="{C84CB00F-9934-4DAD-B7F3-5FA99F1B4B34}"/>
    <dgm:cxn modelId="{33654159-2B74-4E85-969B-1DA5AA5972F3}" srcId="{9A0AECE9-8C58-4424-A6B7-E383ABE9FF7C}" destId="{CAC3B427-2724-4BE0-88A4-A3BCD7F44179}" srcOrd="1" destOrd="0" parTransId="{3D1C0EB6-F360-47F1-B064-42BD40A4A18A}" sibTransId="{0749CED4-ED13-42CF-89EA-C807C5A85FEB}"/>
    <dgm:cxn modelId="{A050B193-6B49-4F7B-AF67-72B7707978E9}" type="presOf" srcId="{4E2AB3D9-A439-43C4-9FAC-63354360056C}" destId="{8AE43611-B721-4D97-886E-003B438173F5}" srcOrd="0" destOrd="0" presId="urn:microsoft.com/office/officeart/2005/8/layout/hierarchy1"/>
    <dgm:cxn modelId="{34BB119B-7257-4C26-8D2F-3F51F21884C2}" type="presOf" srcId="{9A0AECE9-8C58-4424-A6B7-E383ABE9FF7C}" destId="{ED227453-9D13-41DE-92F3-76B3F88A216B}" srcOrd="0" destOrd="0" presId="urn:microsoft.com/office/officeart/2005/8/layout/hierarchy1"/>
    <dgm:cxn modelId="{B6982DBB-27B0-433D-8926-EFD66AF3A5D8}" srcId="{9A0AECE9-8C58-4424-A6B7-E383ABE9FF7C}" destId="{4E2AB3D9-A439-43C4-9FAC-63354360056C}" srcOrd="2" destOrd="0" parTransId="{7CF019CC-88D3-46F3-AC6D-40C9FDA0A7EF}" sibTransId="{5D38E91C-89EF-4221-BBB1-B422E877FEC9}"/>
    <dgm:cxn modelId="{BFB81AE0-0E6A-4B12-8C03-83B4D3786540}" type="presOf" srcId="{CAC3B427-2724-4BE0-88A4-A3BCD7F44179}" destId="{03587A58-942D-4E20-963E-E74C1EF06BB3}" srcOrd="0" destOrd="0" presId="urn:microsoft.com/office/officeart/2005/8/layout/hierarchy1"/>
    <dgm:cxn modelId="{A4AFF4F2-81F1-499B-B57B-F8FB32D87EFC}" type="presOf" srcId="{E09BFE1E-B95A-42EC-8785-C778C80CFD83}" destId="{6FEB34C4-5111-4ED0-B50D-3CFE80C80A59}" srcOrd="0" destOrd="0" presId="urn:microsoft.com/office/officeart/2005/8/layout/hierarchy1"/>
    <dgm:cxn modelId="{4CD32FBF-925B-4CA0-868B-9F4FB970C7A7}" type="presParOf" srcId="{ED227453-9D13-41DE-92F3-76B3F88A216B}" destId="{9C41148C-B0A9-4D6B-B79F-014B1F8BAB3E}" srcOrd="0" destOrd="0" presId="urn:microsoft.com/office/officeart/2005/8/layout/hierarchy1"/>
    <dgm:cxn modelId="{BE2807EE-389F-4132-88D6-8029AD7594AE}" type="presParOf" srcId="{9C41148C-B0A9-4D6B-B79F-014B1F8BAB3E}" destId="{53454D93-C80E-4B40-8734-E20D21EA72AC}" srcOrd="0" destOrd="0" presId="urn:microsoft.com/office/officeart/2005/8/layout/hierarchy1"/>
    <dgm:cxn modelId="{57478B23-2E75-44E6-8BE3-26072390356D}" type="presParOf" srcId="{53454D93-C80E-4B40-8734-E20D21EA72AC}" destId="{88F69FE6-1D4B-42B2-8391-FE758057BB44}" srcOrd="0" destOrd="0" presId="urn:microsoft.com/office/officeart/2005/8/layout/hierarchy1"/>
    <dgm:cxn modelId="{193BB707-00B7-4721-AAD8-89F39E294115}" type="presParOf" srcId="{53454D93-C80E-4B40-8734-E20D21EA72AC}" destId="{6FEB34C4-5111-4ED0-B50D-3CFE80C80A59}" srcOrd="1" destOrd="0" presId="urn:microsoft.com/office/officeart/2005/8/layout/hierarchy1"/>
    <dgm:cxn modelId="{209C0E95-6D25-4A22-9D03-E7955289211C}" type="presParOf" srcId="{9C41148C-B0A9-4D6B-B79F-014B1F8BAB3E}" destId="{3B82B667-9D36-4165-86F1-489EF6E7BBE6}" srcOrd="1" destOrd="0" presId="urn:microsoft.com/office/officeart/2005/8/layout/hierarchy1"/>
    <dgm:cxn modelId="{764EB302-72E7-442D-9467-216EF3926A1A}" type="presParOf" srcId="{ED227453-9D13-41DE-92F3-76B3F88A216B}" destId="{29BB1C6B-1081-47D5-8E6D-FE99672B3250}" srcOrd="1" destOrd="0" presId="urn:microsoft.com/office/officeart/2005/8/layout/hierarchy1"/>
    <dgm:cxn modelId="{5A453AB9-9855-4018-9175-F03D6C50B3AA}" type="presParOf" srcId="{29BB1C6B-1081-47D5-8E6D-FE99672B3250}" destId="{3465956D-FEB2-4E22-AE73-B9331EE4E669}" srcOrd="0" destOrd="0" presId="urn:microsoft.com/office/officeart/2005/8/layout/hierarchy1"/>
    <dgm:cxn modelId="{599F32E4-FFA4-4D79-84D9-E5D150861EEF}" type="presParOf" srcId="{3465956D-FEB2-4E22-AE73-B9331EE4E669}" destId="{A0BDA6A0-C8B8-4077-AB86-102B7806721D}" srcOrd="0" destOrd="0" presId="urn:microsoft.com/office/officeart/2005/8/layout/hierarchy1"/>
    <dgm:cxn modelId="{38D37DA2-4077-48F5-973A-AD21ED300EED}" type="presParOf" srcId="{3465956D-FEB2-4E22-AE73-B9331EE4E669}" destId="{03587A58-942D-4E20-963E-E74C1EF06BB3}" srcOrd="1" destOrd="0" presId="urn:microsoft.com/office/officeart/2005/8/layout/hierarchy1"/>
    <dgm:cxn modelId="{F05A0E79-EA43-461A-BFD4-B45A3C08E3C7}" type="presParOf" srcId="{29BB1C6B-1081-47D5-8E6D-FE99672B3250}" destId="{BA84BAA3-81C4-4CF7-A638-A30A2114D2FF}" srcOrd="1" destOrd="0" presId="urn:microsoft.com/office/officeart/2005/8/layout/hierarchy1"/>
    <dgm:cxn modelId="{20541153-C1BE-41E9-980A-E040F499A92D}" type="presParOf" srcId="{ED227453-9D13-41DE-92F3-76B3F88A216B}" destId="{9977503E-EBDE-4142-849A-9CC33BB217A1}" srcOrd="2" destOrd="0" presId="urn:microsoft.com/office/officeart/2005/8/layout/hierarchy1"/>
    <dgm:cxn modelId="{F1B01CCB-1D39-4989-93F5-5E91CC37909B}" type="presParOf" srcId="{9977503E-EBDE-4142-849A-9CC33BB217A1}" destId="{AE6E84BE-3E5C-4F93-AD2C-17633F0AB8C0}" srcOrd="0" destOrd="0" presId="urn:microsoft.com/office/officeart/2005/8/layout/hierarchy1"/>
    <dgm:cxn modelId="{79589ACC-BF4F-415E-8B60-26ED67439DFE}" type="presParOf" srcId="{AE6E84BE-3E5C-4F93-AD2C-17633F0AB8C0}" destId="{2401E5C8-672E-4E46-A376-2F995E732819}" srcOrd="0" destOrd="0" presId="urn:microsoft.com/office/officeart/2005/8/layout/hierarchy1"/>
    <dgm:cxn modelId="{4E57C70D-5704-4F85-BD9F-790B53E5FABC}" type="presParOf" srcId="{AE6E84BE-3E5C-4F93-AD2C-17633F0AB8C0}" destId="{8AE43611-B721-4D97-886E-003B438173F5}" srcOrd="1" destOrd="0" presId="urn:microsoft.com/office/officeart/2005/8/layout/hierarchy1"/>
    <dgm:cxn modelId="{441B2D82-1CC4-4C16-8A1F-D609FC6AAD3D}" type="presParOf" srcId="{9977503E-EBDE-4142-849A-9CC33BB217A1}" destId="{AFCDD776-B16B-4319-A94F-5A586C4D59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42F033-1E61-4199-9130-4B54109F7032}" type="doc">
      <dgm:prSet loTypeId="urn:microsoft.com/office/officeart/2005/8/layout/list1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46F4F59-3391-4657-9A54-D8A3EE369CC7}">
      <dgm:prSet/>
      <dgm:spPr/>
      <dgm:t>
        <a:bodyPr/>
        <a:lstStyle/>
        <a:p>
          <a:r>
            <a:rPr lang="en-US" dirty="0"/>
            <a:t>Basic Website: 2,000/- vs 20,000/- market</a:t>
          </a:r>
        </a:p>
      </dgm:t>
    </dgm:pt>
    <dgm:pt modelId="{47DB55E3-0B68-4BD1-B19A-2890298A35A6}" type="parTrans" cxnId="{13601735-5174-45AD-B727-8B7017E0AC30}">
      <dgm:prSet/>
      <dgm:spPr/>
      <dgm:t>
        <a:bodyPr/>
        <a:lstStyle/>
        <a:p>
          <a:endParaRPr lang="en-US"/>
        </a:p>
      </dgm:t>
    </dgm:pt>
    <dgm:pt modelId="{92EF226B-A3DE-4DBE-8B1D-873676FC802A}" type="sibTrans" cxnId="{13601735-5174-45AD-B727-8B7017E0AC30}">
      <dgm:prSet/>
      <dgm:spPr/>
      <dgm:t>
        <a:bodyPr/>
        <a:lstStyle/>
        <a:p>
          <a:endParaRPr lang="en-US"/>
        </a:p>
      </dgm:t>
    </dgm:pt>
    <dgm:pt modelId="{478F81B3-E0B6-4891-8421-94C921656A89}">
      <dgm:prSet/>
      <dgm:spPr/>
      <dgm:t>
        <a:bodyPr/>
        <a:lstStyle/>
        <a:p>
          <a:r>
            <a:rPr lang="en-US" dirty="0"/>
            <a:t>E-commerce: 9,999/- vs 35,000/- market</a:t>
          </a:r>
        </a:p>
      </dgm:t>
    </dgm:pt>
    <dgm:pt modelId="{460DACA2-8B63-4044-B06F-48885E8A86EA}" type="parTrans" cxnId="{56E7412A-52E7-4F75-9654-9FE2082F4400}">
      <dgm:prSet/>
      <dgm:spPr/>
      <dgm:t>
        <a:bodyPr/>
        <a:lstStyle/>
        <a:p>
          <a:endParaRPr lang="en-US"/>
        </a:p>
      </dgm:t>
    </dgm:pt>
    <dgm:pt modelId="{E5F6F481-D9F1-476E-B681-5F4FE94407AA}" type="sibTrans" cxnId="{56E7412A-52E7-4F75-9654-9FE2082F4400}">
      <dgm:prSet/>
      <dgm:spPr/>
      <dgm:t>
        <a:bodyPr/>
        <a:lstStyle/>
        <a:p>
          <a:endParaRPr lang="en-US"/>
        </a:p>
      </dgm:t>
    </dgm:pt>
    <dgm:pt modelId="{5F0B076C-A875-4429-8DD2-B239B85215B2}">
      <dgm:prSet/>
      <dgm:spPr/>
      <dgm:t>
        <a:bodyPr/>
        <a:lstStyle/>
        <a:p>
          <a:r>
            <a:rPr lang="en-US" dirty="0"/>
            <a:t>Hosting: 1,999/- vs 2,100/- market</a:t>
          </a:r>
        </a:p>
      </dgm:t>
    </dgm:pt>
    <dgm:pt modelId="{D809A37B-8626-4262-83D0-F6AD2F87B809}" type="parTrans" cxnId="{F614B72D-3E68-48C5-B90A-8E95904985E9}">
      <dgm:prSet/>
      <dgm:spPr/>
      <dgm:t>
        <a:bodyPr/>
        <a:lstStyle/>
        <a:p>
          <a:endParaRPr lang="en-US"/>
        </a:p>
      </dgm:t>
    </dgm:pt>
    <dgm:pt modelId="{F366D949-416C-471E-8005-32149935FA18}" type="sibTrans" cxnId="{F614B72D-3E68-48C5-B90A-8E95904985E9}">
      <dgm:prSet/>
      <dgm:spPr/>
      <dgm:t>
        <a:bodyPr/>
        <a:lstStyle/>
        <a:p>
          <a:endParaRPr lang="en-US"/>
        </a:p>
      </dgm:t>
    </dgm:pt>
    <dgm:pt modelId="{A48BC56D-E35E-4A0E-9B92-433EDD7C85BC}">
      <dgm:prSet/>
      <dgm:spPr/>
      <dgm:t>
        <a:bodyPr/>
        <a:lstStyle/>
        <a:p>
          <a:r>
            <a:rPr lang="en-US" dirty="0"/>
            <a:t>SEO: 999/- vs 1,500/- market</a:t>
          </a:r>
        </a:p>
      </dgm:t>
    </dgm:pt>
    <dgm:pt modelId="{627C96C4-4842-4987-89BD-BA62F4DD2FC0}" type="parTrans" cxnId="{9F8DDBD9-DB86-46EB-B102-E521A8659418}">
      <dgm:prSet/>
      <dgm:spPr/>
      <dgm:t>
        <a:bodyPr/>
        <a:lstStyle/>
        <a:p>
          <a:endParaRPr lang="en-US"/>
        </a:p>
      </dgm:t>
    </dgm:pt>
    <dgm:pt modelId="{C93C3822-ABCF-4D4F-8643-E294BD03FD5F}" type="sibTrans" cxnId="{9F8DDBD9-DB86-46EB-B102-E521A8659418}">
      <dgm:prSet/>
      <dgm:spPr/>
      <dgm:t>
        <a:bodyPr/>
        <a:lstStyle/>
        <a:p>
          <a:endParaRPr lang="en-US"/>
        </a:p>
      </dgm:t>
    </dgm:pt>
    <dgm:pt modelId="{94DCABE8-BB0D-4C90-9E17-C55B9685854F}">
      <dgm:prSet/>
      <dgm:spPr/>
      <dgm:t>
        <a:bodyPr/>
        <a:lstStyle/>
        <a:p>
          <a:r>
            <a:rPr lang="en-US" dirty="0"/>
            <a:t>Custom Software: 15,000/- vs 50,000/-</a:t>
          </a:r>
        </a:p>
      </dgm:t>
    </dgm:pt>
    <dgm:pt modelId="{A2E9A68A-E6C6-4ECB-96F3-47D6AFF20700}" type="parTrans" cxnId="{DC5C59C0-0CB3-463E-AF21-A648A9EA289B}">
      <dgm:prSet/>
      <dgm:spPr/>
      <dgm:t>
        <a:bodyPr/>
        <a:lstStyle/>
        <a:p>
          <a:endParaRPr lang="en-US"/>
        </a:p>
      </dgm:t>
    </dgm:pt>
    <dgm:pt modelId="{4A362853-5ACD-45BA-B71E-9DABE4157CE9}" type="sibTrans" cxnId="{DC5C59C0-0CB3-463E-AF21-A648A9EA289B}">
      <dgm:prSet/>
      <dgm:spPr/>
      <dgm:t>
        <a:bodyPr/>
        <a:lstStyle/>
        <a:p>
          <a:endParaRPr lang="en-US"/>
        </a:p>
      </dgm:t>
    </dgm:pt>
    <dgm:pt modelId="{2E793C95-BB80-4B6C-8E5D-ADDFFE9B067F}" type="pres">
      <dgm:prSet presAssocID="{3442F033-1E61-4199-9130-4B54109F7032}" presName="linear" presStyleCnt="0">
        <dgm:presLayoutVars>
          <dgm:dir/>
          <dgm:animLvl val="lvl"/>
          <dgm:resizeHandles val="exact"/>
        </dgm:presLayoutVars>
      </dgm:prSet>
      <dgm:spPr/>
    </dgm:pt>
    <dgm:pt modelId="{FFA280DE-941B-45D4-BB62-8C515A8F924C}" type="pres">
      <dgm:prSet presAssocID="{A46F4F59-3391-4657-9A54-D8A3EE369CC7}" presName="parentLin" presStyleCnt="0"/>
      <dgm:spPr/>
    </dgm:pt>
    <dgm:pt modelId="{B5348691-0243-4D53-AA60-BF4E60944C7E}" type="pres">
      <dgm:prSet presAssocID="{A46F4F59-3391-4657-9A54-D8A3EE369CC7}" presName="parentLeftMargin" presStyleLbl="node1" presStyleIdx="0" presStyleCnt="5"/>
      <dgm:spPr/>
    </dgm:pt>
    <dgm:pt modelId="{8CF31089-AD94-4333-B3C0-F93B7AB70B4E}" type="pres">
      <dgm:prSet presAssocID="{A46F4F59-3391-4657-9A54-D8A3EE369CC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0F39030-5604-49ED-BEB1-4253437B611D}" type="pres">
      <dgm:prSet presAssocID="{A46F4F59-3391-4657-9A54-D8A3EE369CC7}" presName="negativeSpace" presStyleCnt="0"/>
      <dgm:spPr/>
    </dgm:pt>
    <dgm:pt modelId="{0AD3C742-C94B-41B0-ACAC-EAFA07C27D9D}" type="pres">
      <dgm:prSet presAssocID="{A46F4F59-3391-4657-9A54-D8A3EE369CC7}" presName="childText" presStyleLbl="conFgAcc1" presStyleIdx="0" presStyleCnt="5">
        <dgm:presLayoutVars>
          <dgm:bulletEnabled val="1"/>
        </dgm:presLayoutVars>
      </dgm:prSet>
      <dgm:spPr/>
    </dgm:pt>
    <dgm:pt modelId="{E472E644-486F-4614-89C6-A29799F79D7A}" type="pres">
      <dgm:prSet presAssocID="{92EF226B-A3DE-4DBE-8B1D-873676FC802A}" presName="spaceBetweenRectangles" presStyleCnt="0"/>
      <dgm:spPr/>
    </dgm:pt>
    <dgm:pt modelId="{906B70D2-8464-4FB4-A236-05C9ECD7A851}" type="pres">
      <dgm:prSet presAssocID="{478F81B3-E0B6-4891-8421-94C921656A89}" presName="parentLin" presStyleCnt="0"/>
      <dgm:spPr/>
    </dgm:pt>
    <dgm:pt modelId="{692FF3E8-B348-41A7-A3B9-5F420BB5D17C}" type="pres">
      <dgm:prSet presAssocID="{478F81B3-E0B6-4891-8421-94C921656A89}" presName="parentLeftMargin" presStyleLbl="node1" presStyleIdx="0" presStyleCnt="5"/>
      <dgm:spPr/>
    </dgm:pt>
    <dgm:pt modelId="{D46E2342-28B6-4C00-AC4B-939B51415671}" type="pres">
      <dgm:prSet presAssocID="{478F81B3-E0B6-4891-8421-94C921656A8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CC8BF9D-95FD-4CE6-BF54-D97714C783C7}" type="pres">
      <dgm:prSet presAssocID="{478F81B3-E0B6-4891-8421-94C921656A89}" presName="negativeSpace" presStyleCnt="0"/>
      <dgm:spPr/>
    </dgm:pt>
    <dgm:pt modelId="{14532C49-49C1-46EA-8AB1-553EBA4972ED}" type="pres">
      <dgm:prSet presAssocID="{478F81B3-E0B6-4891-8421-94C921656A89}" presName="childText" presStyleLbl="conFgAcc1" presStyleIdx="1" presStyleCnt="5">
        <dgm:presLayoutVars>
          <dgm:bulletEnabled val="1"/>
        </dgm:presLayoutVars>
      </dgm:prSet>
      <dgm:spPr/>
    </dgm:pt>
    <dgm:pt modelId="{375C8705-4642-4DCA-9557-F79A653AAC5E}" type="pres">
      <dgm:prSet presAssocID="{E5F6F481-D9F1-476E-B681-5F4FE94407AA}" presName="spaceBetweenRectangles" presStyleCnt="0"/>
      <dgm:spPr/>
    </dgm:pt>
    <dgm:pt modelId="{D094CC6E-9D84-466C-B076-54CF1777230E}" type="pres">
      <dgm:prSet presAssocID="{5F0B076C-A875-4429-8DD2-B239B85215B2}" presName="parentLin" presStyleCnt="0"/>
      <dgm:spPr/>
    </dgm:pt>
    <dgm:pt modelId="{763F2DA4-4F40-47C0-AF8A-0E45FB1C4E4F}" type="pres">
      <dgm:prSet presAssocID="{5F0B076C-A875-4429-8DD2-B239B85215B2}" presName="parentLeftMargin" presStyleLbl="node1" presStyleIdx="1" presStyleCnt="5"/>
      <dgm:spPr/>
    </dgm:pt>
    <dgm:pt modelId="{CF89886F-F8DB-4481-986C-47B5CB85F4ED}" type="pres">
      <dgm:prSet presAssocID="{5F0B076C-A875-4429-8DD2-B239B85215B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61FA26B-8948-4259-93E0-A3928A14A0A7}" type="pres">
      <dgm:prSet presAssocID="{5F0B076C-A875-4429-8DD2-B239B85215B2}" presName="negativeSpace" presStyleCnt="0"/>
      <dgm:spPr/>
    </dgm:pt>
    <dgm:pt modelId="{25D6D0D1-D691-45D7-A8B8-39F404AA5D34}" type="pres">
      <dgm:prSet presAssocID="{5F0B076C-A875-4429-8DD2-B239B85215B2}" presName="childText" presStyleLbl="conFgAcc1" presStyleIdx="2" presStyleCnt="5">
        <dgm:presLayoutVars>
          <dgm:bulletEnabled val="1"/>
        </dgm:presLayoutVars>
      </dgm:prSet>
      <dgm:spPr/>
    </dgm:pt>
    <dgm:pt modelId="{DD0150D7-E0F2-4C49-BEAA-966D1F398635}" type="pres">
      <dgm:prSet presAssocID="{F366D949-416C-471E-8005-32149935FA18}" presName="spaceBetweenRectangles" presStyleCnt="0"/>
      <dgm:spPr/>
    </dgm:pt>
    <dgm:pt modelId="{F218A0B5-BA9A-4344-80D2-C083B1B57344}" type="pres">
      <dgm:prSet presAssocID="{A48BC56D-E35E-4A0E-9B92-433EDD7C85BC}" presName="parentLin" presStyleCnt="0"/>
      <dgm:spPr/>
    </dgm:pt>
    <dgm:pt modelId="{33A94ADD-86DB-4008-84B7-610DB4EF2056}" type="pres">
      <dgm:prSet presAssocID="{A48BC56D-E35E-4A0E-9B92-433EDD7C85BC}" presName="parentLeftMargin" presStyleLbl="node1" presStyleIdx="2" presStyleCnt="5"/>
      <dgm:spPr/>
    </dgm:pt>
    <dgm:pt modelId="{1E86A682-8EEE-4C53-A42D-12A23130809F}" type="pres">
      <dgm:prSet presAssocID="{A48BC56D-E35E-4A0E-9B92-433EDD7C85B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810392F-0BD2-43EF-B2E1-644D7F4546FB}" type="pres">
      <dgm:prSet presAssocID="{A48BC56D-E35E-4A0E-9B92-433EDD7C85BC}" presName="negativeSpace" presStyleCnt="0"/>
      <dgm:spPr/>
    </dgm:pt>
    <dgm:pt modelId="{DB7DC817-C4D4-45DA-A39E-AA196E0A6D20}" type="pres">
      <dgm:prSet presAssocID="{A48BC56D-E35E-4A0E-9B92-433EDD7C85BC}" presName="childText" presStyleLbl="conFgAcc1" presStyleIdx="3" presStyleCnt="5">
        <dgm:presLayoutVars>
          <dgm:bulletEnabled val="1"/>
        </dgm:presLayoutVars>
      </dgm:prSet>
      <dgm:spPr/>
    </dgm:pt>
    <dgm:pt modelId="{E89D0DE5-EEFD-4139-B9CF-AB484292E778}" type="pres">
      <dgm:prSet presAssocID="{C93C3822-ABCF-4D4F-8643-E294BD03FD5F}" presName="spaceBetweenRectangles" presStyleCnt="0"/>
      <dgm:spPr/>
    </dgm:pt>
    <dgm:pt modelId="{59F1249D-E55F-447A-95AD-6CB8B72A282F}" type="pres">
      <dgm:prSet presAssocID="{94DCABE8-BB0D-4C90-9E17-C55B9685854F}" presName="parentLin" presStyleCnt="0"/>
      <dgm:spPr/>
    </dgm:pt>
    <dgm:pt modelId="{B8DC170C-1697-49AD-AE65-A3FADDB2AF4F}" type="pres">
      <dgm:prSet presAssocID="{94DCABE8-BB0D-4C90-9E17-C55B9685854F}" presName="parentLeftMargin" presStyleLbl="node1" presStyleIdx="3" presStyleCnt="5"/>
      <dgm:spPr/>
    </dgm:pt>
    <dgm:pt modelId="{43BCDD15-67CB-4B3B-809F-14759BE31510}" type="pres">
      <dgm:prSet presAssocID="{94DCABE8-BB0D-4C90-9E17-C55B9685854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2B95117-1512-4FAE-BC00-0780913D36AB}" type="pres">
      <dgm:prSet presAssocID="{94DCABE8-BB0D-4C90-9E17-C55B9685854F}" presName="negativeSpace" presStyleCnt="0"/>
      <dgm:spPr/>
    </dgm:pt>
    <dgm:pt modelId="{036F4E63-FF94-485D-8A1D-C3FDFFDDD644}" type="pres">
      <dgm:prSet presAssocID="{94DCABE8-BB0D-4C90-9E17-C55B9685854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4797D1F-122B-4707-8E35-10DF975B6222}" type="presOf" srcId="{A48BC56D-E35E-4A0E-9B92-433EDD7C85BC}" destId="{33A94ADD-86DB-4008-84B7-610DB4EF2056}" srcOrd="0" destOrd="0" presId="urn:microsoft.com/office/officeart/2005/8/layout/list1"/>
    <dgm:cxn modelId="{56E7412A-52E7-4F75-9654-9FE2082F4400}" srcId="{3442F033-1E61-4199-9130-4B54109F7032}" destId="{478F81B3-E0B6-4891-8421-94C921656A89}" srcOrd="1" destOrd="0" parTransId="{460DACA2-8B63-4044-B06F-48885E8A86EA}" sibTransId="{E5F6F481-D9F1-476E-B681-5F4FE94407AA}"/>
    <dgm:cxn modelId="{F614B72D-3E68-48C5-B90A-8E95904985E9}" srcId="{3442F033-1E61-4199-9130-4B54109F7032}" destId="{5F0B076C-A875-4429-8DD2-B239B85215B2}" srcOrd="2" destOrd="0" parTransId="{D809A37B-8626-4262-83D0-F6AD2F87B809}" sibTransId="{F366D949-416C-471E-8005-32149935FA18}"/>
    <dgm:cxn modelId="{13601735-5174-45AD-B727-8B7017E0AC30}" srcId="{3442F033-1E61-4199-9130-4B54109F7032}" destId="{A46F4F59-3391-4657-9A54-D8A3EE369CC7}" srcOrd="0" destOrd="0" parTransId="{47DB55E3-0B68-4BD1-B19A-2890298A35A6}" sibTransId="{92EF226B-A3DE-4DBE-8B1D-873676FC802A}"/>
    <dgm:cxn modelId="{7E28BB44-9C6F-4120-A9E8-9EB66A4752D8}" type="presOf" srcId="{5F0B076C-A875-4429-8DD2-B239B85215B2}" destId="{763F2DA4-4F40-47C0-AF8A-0E45FB1C4E4F}" srcOrd="0" destOrd="0" presId="urn:microsoft.com/office/officeart/2005/8/layout/list1"/>
    <dgm:cxn modelId="{AA8AF347-CEBE-4C14-9303-8E8509B489CD}" type="presOf" srcId="{478F81B3-E0B6-4891-8421-94C921656A89}" destId="{692FF3E8-B348-41A7-A3B9-5F420BB5D17C}" srcOrd="0" destOrd="0" presId="urn:microsoft.com/office/officeart/2005/8/layout/list1"/>
    <dgm:cxn modelId="{FE92A368-557B-42DA-84C1-B7BEAE682C71}" type="presOf" srcId="{478F81B3-E0B6-4891-8421-94C921656A89}" destId="{D46E2342-28B6-4C00-AC4B-939B51415671}" srcOrd="1" destOrd="0" presId="urn:microsoft.com/office/officeart/2005/8/layout/list1"/>
    <dgm:cxn modelId="{29DD1E85-76AE-4E64-8E38-40599FC31367}" type="presOf" srcId="{5F0B076C-A875-4429-8DD2-B239B85215B2}" destId="{CF89886F-F8DB-4481-986C-47B5CB85F4ED}" srcOrd="1" destOrd="0" presId="urn:microsoft.com/office/officeart/2005/8/layout/list1"/>
    <dgm:cxn modelId="{2065CE8E-937B-4975-AE31-E8BA58511ACB}" type="presOf" srcId="{A46F4F59-3391-4657-9A54-D8A3EE369CC7}" destId="{8CF31089-AD94-4333-B3C0-F93B7AB70B4E}" srcOrd="1" destOrd="0" presId="urn:microsoft.com/office/officeart/2005/8/layout/list1"/>
    <dgm:cxn modelId="{179BA49E-8D4A-4519-A365-4F3B8F7775E7}" type="presOf" srcId="{3442F033-1E61-4199-9130-4B54109F7032}" destId="{2E793C95-BB80-4B6C-8E5D-ADDFFE9B067F}" srcOrd="0" destOrd="0" presId="urn:microsoft.com/office/officeart/2005/8/layout/list1"/>
    <dgm:cxn modelId="{DC5C59C0-0CB3-463E-AF21-A648A9EA289B}" srcId="{3442F033-1E61-4199-9130-4B54109F7032}" destId="{94DCABE8-BB0D-4C90-9E17-C55B9685854F}" srcOrd="4" destOrd="0" parTransId="{A2E9A68A-E6C6-4ECB-96F3-47D6AFF20700}" sibTransId="{4A362853-5ACD-45BA-B71E-9DABE4157CE9}"/>
    <dgm:cxn modelId="{D6A3C8C0-1A5E-4D57-AA41-769631F4C542}" type="presOf" srcId="{94DCABE8-BB0D-4C90-9E17-C55B9685854F}" destId="{43BCDD15-67CB-4B3B-809F-14759BE31510}" srcOrd="1" destOrd="0" presId="urn:microsoft.com/office/officeart/2005/8/layout/list1"/>
    <dgm:cxn modelId="{E9403AC6-BB36-4384-8FB5-F48272532F96}" type="presOf" srcId="{A48BC56D-E35E-4A0E-9B92-433EDD7C85BC}" destId="{1E86A682-8EEE-4C53-A42D-12A23130809F}" srcOrd="1" destOrd="0" presId="urn:microsoft.com/office/officeart/2005/8/layout/list1"/>
    <dgm:cxn modelId="{9F8DDBD9-DB86-46EB-B102-E521A8659418}" srcId="{3442F033-1E61-4199-9130-4B54109F7032}" destId="{A48BC56D-E35E-4A0E-9B92-433EDD7C85BC}" srcOrd="3" destOrd="0" parTransId="{627C96C4-4842-4987-89BD-BA62F4DD2FC0}" sibTransId="{C93C3822-ABCF-4D4F-8643-E294BD03FD5F}"/>
    <dgm:cxn modelId="{EBA645DE-DABD-4978-A130-CA73D37C6FA6}" type="presOf" srcId="{94DCABE8-BB0D-4C90-9E17-C55B9685854F}" destId="{B8DC170C-1697-49AD-AE65-A3FADDB2AF4F}" srcOrd="0" destOrd="0" presId="urn:microsoft.com/office/officeart/2005/8/layout/list1"/>
    <dgm:cxn modelId="{D6042EFE-7FAB-41CD-926E-F727E74D79BE}" type="presOf" srcId="{A46F4F59-3391-4657-9A54-D8A3EE369CC7}" destId="{B5348691-0243-4D53-AA60-BF4E60944C7E}" srcOrd="0" destOrd="0" presId="urn:microsoft.com/office/officeart/2005/8/layout/list1"/>
    <dgm:cxn modelId="{C047ADCC-B681-4CC8-987A-FF6F4B875A0C}" type="presParOf" srcId="{2E793C95-BB80-4B6C-8E5D-ADDFFE9B067F}" destId="{FFA280DE-941B-45D4-BB62-8C515A8F924C}" srcOrd="0" destOrd="0" presId="urn:microsoft.com/office/officeart/2005/8/layout/list1"/>
    <dgm:cxn modelId="{1773210A-DF77-4D4B-B26E-48CCA080AE50}" type="presParOf" srcId="{FFA280DE-941B-45D4-BB62-8C515A8F924C}" destId="{B5348691-0243-4D53-AA60-BF4E60944C7E}" srcOrd="0" destOrd="0" presId="urn:microsoft.com/office/officeart/2005/8/layout/list1"/>
    <dgm:cxn modelId="{7BB6FEC6-68BE-4BE1-97A9-038E2DA0DE73}" type="presParOf" srcId="{FFA280DE-941B-45D4-BB62-8C515A8F924C}" destId="{8CF31089-AD94-4333-B3C0-F93B7AB70B4E}" srcOrd="1" destOrd="0" presId="urn:microsoft.com/office/officeart/2005/8/layout/list1"/>
    <dgm:cxn modelId="{FFC45B71-38B4-4119-8698-39A1020AE7CB}" type="presParOf" srcId="{2E793C95-BB80-4B6C-8E5D-ADDFFE9B067F}" destId="{60F39030-5604-49ED-BEB1-4253437B611D}" srcOrd="1" destOrd="0" presId="urn:microsoft.com/office/officeart/2005/8/layout/list1"/>
    <dgm:cxn modelId="{6AA52ACF-BB14-4336-9AFB-8238D297510B}" type="presParOf" srcId="{2E793C95-BB80-4B6C-8E5D-ADDFFE9B067F}" destId="{0AD3C742-C94B-41B0-ACAC-EAFA07C27D9D}" srcOrd="2" destOrd="0" presId="urn:microsoft.com/office/officeart/2005/8/layout/list1"/>
    <dgm:cxn modelId="{E8E841F4-D50C-4C8C-9C11-386CAF565B31}" type="presParOf" srcId="{2E793C95-BB80-4B6C-8E5D-ADDFFE9B067F}" destId="{E472E644-486F-4614-89C6-A29799F79D7A}" srcOrd="3" destOrd="0" presId="urn:microsoft.com/office/officeart/2005/8/layout/list1"/>
    <dgm:cxn modelId="{491E3544-768A-459F-A66E-C750DBDDB206}" type="presParOf" srcId="{2E793C95-BB80-4B6C-8E5D-ADDFFE9B067F}" destId="{906B70D2-8464-4FB4-A236-05C9ECD7A851}" srcOrd="4" destOrd="0" presId="urn:microsoft.com/office/officeart/2005/8/layout/list1"/>
    <dgm:cxn modelId="{AA8D7DFE-A07C-48E2-99A1-FD819E64D672}" type="presParOf" srcId="{906B70D2-8464-4FB4-A236-05C9ECD7A851}" destId="{692FF3E8-B348-41A7-A3B9-5F420BB5D17C}" srcOrd="0" destOrd="0" presId="urn:microsoft.com/office/officeart/2005/8/layout/list1"/>
    <dgm:cxn modelId="{533E7702-1293-4B8F-9354-80E198C7733C}" type="presParOf" srcId="{906B70D2-8464-4FB4-A236-05C9ECD7A851}" destId="{D46E2342-28B6-4C00-AC4B-939B51415671}" srcOrd="1" destOrd="0" presId="urn:microsoft.com/office/officeart/2005/8/layout/list1"/>
    <dgm:cxn modelId="{EC32064F-3EAF-4C47-9FA7-1C2E9A36ABFB}" type="presParOf" srcId="{2E793C95-BB80-4B6C-8E5D-ADDFFE9B067F}" destId="{7CC8BF9D-95FD-4CE6-BF54-D97714C783C7}" srcOrd="5" destOrd="0" presId="urn:microsoft.com/office/officeart/2005/8/layout/list1"/>
    <dgm:cxn modelId="{B0D290BB-2A03-4017-BBC5-D1DB0725B6AF}" type="presParOf" srcId="{2E793C95-BB80-4B6C-8E5D-ADDFFE9B067F}" destId="{14532C49-49C1-46EA-8AB1-553EBA4972ED}" srcOrd="6" destOrd="0" presId="urn:microsoft.com/office/officeart/2005/8/layout/list1"/>
    <dgm:cxn modelId="{AF4E12F0-2BC8-4457-849D-0D678CA84EC5}" type="presParOf" srcId="{2E793C95-BB80-4B6C-8E5D-ADDFFE9B067F}" destId="{375C8705-4642-4DCA-9557-F79A653AAC5E}" srcOrd="7" destOrd="0" presId="urn:microsoft.com/office/officeart/2005/8/layout/list1"/>
    <dgm:cxn modelId="{1A317F1A-11A7-4E20-B76F-C3E8491E1CDB}" type="presParOf" srcId="{2E793C95-BB80-4B6C-8E5D-ADDFFE9B067F}" destId="{D094CC6E-9D84-466C-B076-54CF1777230E}" srcOrd="8" destOrd="0" presId="urn:microsoft.com/office/officeart/2005/8/layout/list1"/>
    <dgm:cxn modelId="{4E532033-46AE-48F4-BE1D-55FB20AFD8DD}" type="presParOf" srcId="{D094CC6E-9D84-466C-B076-54CF1777230E}" destId="{763F2DA4-4F40-47C0-AF8A-0E45FB1C4E4F}" srcOrd="0" destOrd="0" presId="urn:microsoft.com/office/officeart/2005/8/layout/list1"/>
    <dgm:cxn modelId="{DF0678D3-48A8-4014-A68B-94E98FA0C03A}" type="presParOf" srcId="{D094CC6E-9D84-466C-B076-54CF1777230E}" destId="{CF89886F-F8DB-4481-986C-47B5CB85F4ED}" srcOrd="1" destOrd="0" presId="urn:microsoft.com/office/officeart/2005/8/layout/list1"/>
    <dgm:cxn modelId="{00985244-03C8-47DA-906B-C40F5D69307B}" type="presParOf" srcId="{2E793C95-BB80-4B6C-8E5D-ADDFFE9B067F}" destId="{061FA26B-8948-4259-93E0-A3928A14A0A7}" srcOrd="9" destOrd="0" presId="urn:microsoft.com/office/officeart/2005/8/layout/list1"/>
    <dgm:cxn modelId="{45B24609-855F-429F-84E0-21163B5755F1}" type="presParOf" srcId="{2E793C95-BB80-4B6C-8E5D-ADDFFE9B067F}" destId="{25D6D0D1-D691-45D7-A8B8-39F404AA5D34}" srcOrd="10" destOrd="0" presId="urn:microsoft.com/office/officeart/2005/8/layout/list1"/>
    <dgm:cxn modelId="{74039C3A-C867-49A3-A0EE-9A3168336F01}" type="presParOf" srcId="{2E793C95-BB80-4B6C-8E5D-ADDFFE9B067F}" destId="{DD0150D7-E0F2-4C49-BEAA-966D1F398635}" srcOrd="11" destOrd="0" presId="urn:microsoft.com/office/officeart/2005/8/layout/list1"/>
    <dgm:cxn modelId="{21B00916-B21A-45FD-B60F-BF017E305BAE}" type="presParOf" srcId="{2E793C95-BB80-4B6C-8E5D-ADDFFE9B067F}" destId="{F218A0B5-BA9A-4344-80D2-C083B1B57344}" srcOrd="12" destOrd="0" presId="urn:microsoft.com/office/officeart/2005/8/layout/list1"/>
    <dgm:cxn modelId="{9724ACDA-D228-4938-A277-B03FBE21AACC}" type="presParOf" srcId="{F218A0B5-BA9A-4344-80D2-C083B1B57344}" destId="{33A94ADD-86DB-4008-84B7-610DB4EF2056}" srcOrd="0" destOrd="0" presId="urn:microsoft.com/office/officeart/2005/8/layout/list1"/>
    <dgm:cxn modelId="{D8E09FD3-D90B-4D2B-AA2E-5776BE63BE71}" type="presParOf" srcId="{F218A0B5-BA9A-4344-80D2-C083B1B57344}" destId="{1E86A682-8EEE-4C53-A42D-12A23130809F}" srcOrd="1" destOrd="0" presId="urn:microsoft.com/office/officeart/2005/8/layout/list1"/>
    <dgm:cxn modelId="{67CBA675-E06A-48B8-B842-5B584371C2D0}" type="presParOf" srcId="{2E793C95-BB80-4B6C-8E5D-ADDFFE9B067F}" destId="{6810392F-0BD2-43EF-B2E1-644D7F4546FB}" srcOrd="13" destOrd="0" presId="urn:microsoft.com/office/officeart/2005/8/layout/list1"/>
    <dgm:cxn modelId="{7877A658-389D-4271-98A2-C0C0CAEA4BF1}" type="presParOf" srcId="{2E793C95-BB80-4B6C-8E5D-ADDFFE9B067F}" destId="{DB7DC817-C4D4-45DA-A39E-AA196E0A6D20}" srcOrd="14" destOrd="0" presId="urn:microsoft.com/office/officeart/2005/8/layout/list1"/>
    <dgm:cxn modelId="{C950F657-7781-4D98-869F-C1576CAA5FAB}" type="presParOf" srcId="{2E793C95-BB80-4B6C-8E5D-ADDFFE9B067F}" destId="{E89D0DE5-EEFD-4139-B9CF-AB484292E778}" srcOrd="15" destOrd="0" presId="urn:microsoft.com/office/officeart/2005/8/layout/list1"/>
    <dgm:cxn modelId="{D9EF7111-5A96-484A-ACF5-584A80011871}" type="presParOf" srcId="{2E793C95-BB80-4B6C-8E5D-ADDFFE9B067F}" destId="{59F1249D-E55F-447A-95AD-6CB8B72A282F}" srcOrd="16" destOrd="0" presId="urn:microsoft.com/office/officeart/2005/8/layout/list1"/>
    <dgm:cxn modelId="{02506676-8104-4FB4-93F7-0C72B60EE872}" type="presParOf" srcId="{59F1249D-E55F-447A-95AD-6CB8B72A282F}" destId="{B8DC170C-1697-49AD-AE65-A3FADDB2AF4F}" srcOrd="0" destOrd="0" presId="urn:microsoft.com/office/officeart/2005/8/layout/list1"/>
    <dgm:cxn modelId="{189CB51E-A6F3-4DAE-8C66-D0304352C110}" type="presParOf" srcId="{59F1249D-E55F-447A-95AD-6CB8B72A282F}" destId="{43BCDD15-67CB-4B3B-809F-14759BE31510}" srcOrd="1" destOrd="0" presId="urn:microsoft.com/office/officeart/2005/8/layout/list1"/>
    <dgm:cxn modelId="{A8B7477D-4509-4A40-A817-1480138B1C39}" type="presParOf" srcId="{2E793C95-BB80-4B6C-8E5D-ADDFFE9B067F}" destId="{A2B95117-1512-4FAE-BC00-0780913D36AB}" srcOrd="17" destOrd="0" presId="urn:microsoft.com/office/officeart/2005/8/layout/list1"/>
    <dgm:cxn modelId="{78119101-3550-4AA6-B63A-6B13671F12E1}" type="presParOf" srcId="{2E793C95-BB80-4B6C-8E5D-ADDFFE9B067F}" destId="{036F4E63-FF94-485D-8A1D-C3FDFFDDD64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4A6BD1D-0384-4F46-868B-A0D7162CD28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530D116-7E6F-44BA-B1AC-E37B243F1B81}">
      <dgm:prSet/>
      <dgm:spPr/>
      <dgm:t>
        <a:bodyPr/>
        <a:lstStyle/>
        <a:p>
          <a:pPr>
            <a:defRPr cap="all"/>
          </a:pPr>
          <a:r>
            <a:rPr lang="en-US"/>
            <a:t>1. Free Consultation</a:t>
          </a:r>
        </a:p>
      </dgm:t>
    </dgm:pt>
    <dgm:pt modelId="{DE234A33-5C47-4209-BCE1-BCCD6D3043D2}" type="parTrans" cxnId="{4F8AE035-FA5F-4DE6-AE1E-E4BB4A95AA4C}">
      <dgm:prSet/>
      <dgm:spPr/>
      <dgm:t>
        <a:bodyPr/>
        <a:lstStyle/>
        <a:p>
          <a:endParaRPr lang="en-US"/>
        </a:p>
      </dgm:t>
    </dgm:pt>
    <dgm:pt modelId="{6DFDE2B8-EAFA-4225-B990-6B8961CA878C}" type="sibTrans" cxnId="{4F8AE035-FA5F-4DE6-AE1E-E4BB4A95AA4C}">
      <dgm:prSet/>
      <dgm:spPr/>
      <dgm:t>
        <a:bodyPr/>
        <a:lstStyle/>
        <a:p>
          <a:endParaRPr lang="en-US"/>
        </a:p>
      </dgm:t>
    </dgm:pt>
    <dgm:pt modelId="{8674F0FE-F72F-4B05-B00B-C37D197E74C4}">
      <dgm:prSet/>
      <dgm:spPr/>
      <dgm:t>
        <a:bodyPr/>
        <a:lstStyle/>
        <a:p>
          <a:pPr>
            <a:defRPr cap="all"/>
          </a:pPr>
          <a:r>
            <a:rPr lang="en-US"/>
            <a:t>2. Design &amp; Planning</a:t>
          </a:r>
        </a:p>
      </dgm:t>
    </dgm:pt>
    <dgm:pt modelId="{3998C12E-0A13-4B83-A668-C398A81CFE4D}" type="parTrans" cxnId="{519E28AB-5042-4235-8E39-D754711B3889}">
      <dgm:prSet/>
      <dgm:spPr/>
      <dgm:t>
        <a:bodyPr/>
        <a:lstStyle/>
        <a:p>
          <a:endParaRPr lang="en-US"/>
        </a:p>
      </dgm:t>
    </dgm:pt>
    <dgm:pt modelId="{A8E3C47C-D2C7-448B-BFA2-C89FAAF146F1}" type="sibTrans" cxnId="{519E28AB-5042-4235-8E39-D754711B3889}">
      <dgm:prSet/>
      <dgm:spPr/>
      <dgm:t>
        <a:bodyPr/>
        <a:lstStyle/>
        <a:p>
          <a:endParaRPr lang="en-US"/>
        </a:p>
      </dgm:t>
    </dgm:pt>
    <dgm:pt modelId="{D73C2A5A-3585-4A38-9004-9D03796A2C18}">
      <dgm:prSet/>
      <dgm:spPr/>
      <dgm:t>
        <a:bodyPr/>
        <a:lstStyle/>
        <a:p>
          <a:pPr>
            <a:defRPr cap="all"/>
          </a:pPr>
          <a:r>
            <a:rPr lang="en-US"/>
            <a:t>3. Development</a:t>
          </a:r>
        </a:p>
      </dgm:t>
    </dgm:pt>
    <dgm:pt modelId="{8E64E315-B499-4ED8-B954-2DC86BA7EEFE}" type="parTrans" cxnId="{C05DC659-4685-4623-8FF1-C4F387DA3241}">
      <dgm:prSet/>
      <dgm:spPr/>
      <dgm:t>
        <a:bodyPr/>
        <a:lstStyle/>
        <a:p>
          <a:endParaRPr lang="en-US"/>
        </a:p>
      </dgm:t>
    </dgm:pt>
    <dgm:pt modelId="{8F2FC389-65E6-4BAE-8E85-80EAC9065286}" type="sibTrans" cxnId="{C05DC659-4685-4623-8FF1-C4F387DA3241}">
      <dgm:prSet/>
      <dgm:spPr/>
      <dgm:t>
        <a:bodyPr/>
        <a:lstStyle/>
        <a:p>
          <a:endParaRPr lang="en-US"/>
        </a:p>
      </dgm:t>
    </dgm:pt>
    <dgm:pt modelId="{459FB488-B4C6-4249-AF21-37765267EAA2}">
      <dgm:prSet/>
      <dgm:spPr/>
      <dgm:t>
        <a:bodyPr/>
        <a:lstStyle/>
        <a:p>
          <a:pPr>
            <a:defRPr cap="all"/>
          </a:pPr>
          <a:r>
            <a:rPr lang="en-US"/>
            <a:t>4. Launch &amp; Support</a:t>
          </a:r>
        </a:p>
      </dgm:t>
    </dgm:pt>
    <dgm:pt modelId="{052023D7-AB0A-4665-9E5F-8E903146240B}" type="parTrans" cxnId="{1D53963C-0FED-461A-85D2-16AA5B27CB3B}">
      <dgm:prSet/>
      <dgm:spPr/>
      <dgm:t>
        <a:bodyPr/>
        <a:lstStyle/>
        <a:p>
          <a:endParaRPr lang="en-US"/>
        </a:p>
      </dgm:t>
    </dgm:pt>
    <dgm:pt modelId="{8BD9D518-4E85-4957-AADA-BD4FE5386805}" type="sibTrans" cxnId="{1D53963C-0FED-461A-85D2-16AA5B27CB3B}">
      <dgm:prSet/>
      <dgm:spPr/>
      <dgm:t>
        <a:bodyPr/>
        <a:lstStyle/>
        <a:p>
          <a:endParaRPr lang="en-US"/>
        </a:p>
      </dgm:t>
    </dgm:pt>
    <dgm:pt modelId="{103ED7AB-4315-46A0-8115-E36ABAA0CA0A}" type="pres">
      <dgm:prSet presAssocID="{44A6BD1D-0384-4F46-868B-A0D7162CD288}" presName="root" presStyleCnt="0">
        <dgm:presLayoutVars>
          <dgm:dir/>
          <dgm:resizeHandles val="exact"/>
        </dgm:presLayoutVars>
      </dgm:prSet>
      <dgm:spPr/>
    </dgm:pt>
    <dgm:pt modelId="{1E951B3D-021D-43C3-BB7B-4A6627BA57A2}" type="pres">
      <dgm:prSet presAssocID="{8530D116-7E6F-44BA-B1AC-E37B243F1B81}" presName="compNode" presStyleCnt="0"/>
      <dgm:spPr/>
    </dgm:pt>
    <dgm:pt modelId="{3D310059-011F-4BB6-BF35-FB243014304E}" type="pres">
      <dgm:prSet presAssocID="{8530D116-7E6F-44BA-B1AC-E37B243F1B81}" presName="iconBgRect" presStyleLbl="bgShp" presStyleIdx="0" presStyleCnt="4"/>
      <dgm:spPr/>
    </dgm:pt>
    <dgm:pt modelId="{BE938CFC-7F0F-4D1B-A2DA-9F9657EBE0CA}" type="pres">
      <dgm:prSet presAssocID="{8530D116-7E6F-44BA-B1AC-E37B243F1B8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A4E44F5C-E73B-48E6-A850-3223D54C6D90}" type="pres">
      <dgm:prSet presAssocID="{8530D116-7E6F-44BA-B1AC-E37B243F1B81}" presName="spaceRect" presStyleCnt="0"/>
      <dgm:spPr/>
    </dgm:pt>
    <dgm:pt modelId="{874DCF23-89E7-42BB-844E-5C197D98CAB9}" type="pres">
      <dgm:prSet presAssocID="{8530D116-7E6F-44BA-B1AC-E37B243F1B81}" presName="textRect" presStyleLbl="revTx" presStyleIdx="0" presStyleCnt="4">
        <dgm:presLayoutVars>
          <dgm:chMax val="1"/>
          <dgm:chPref val="1"/>
        </dgm:presLayoutVars>
      </dgm:prSet>
      <dgm:spPr/>
    </dgm:pt>
    <dgm:pt modelId="{E0A5F6B3-4D0C-43F3-AD79-9B6E3809A086}" type="pres">
      <dgm:prSet presAssocID="{6DFDE2B8-EAFA-4225-B990-6B8961CA878C}" presName="sibTrans" presStyleCnt="0"/>
      <dgm:spPr/>
    </dgm:pt>
    <dgm:pt modelId="{40E0804D-0DC8-4FB6-B021-DAA95E4DAEEB}" type="pres">
      <dgm:prSet presAssocID="{8674F0FE-F72F-4B05-B00B-C37D197E74C4}" presName="compNode" presStyleCnt="0"/>
      <dgm:spPr/>
    </dgm:pt>
    <dgm:pt modelId="{EE25D1BB-9A84-4BA7-88F9-6DB0E4FF0585}" type="pres">
      <dgm:prSet presAssocID="{8674F0FE-F72F-4B05-B00B-C37D197E74C4}" presName="iconBgRect" presStyleLbl="bgShp" presStyleIdx="1" presStyleCnt="4"/>
      <dgm:spPr/>
    </dgm:pt>
    <dgm:pt modelId="{FB38A331-8132-402B-8C9D-60AB2D96FA7B}" type="pres">
      <dgm:prSet presAssocID="{8674F0FE-F72F-4B05-B00B-C37D197E74C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int"/>
        </a:ext>
      </dgm:extLst>
    </dgm:pt>
    <dgm:pt modelId="{F88F869B-09DA-4FCD-AF14-1E49752D5B8B}" type="pres">
      <dgm:prSet presAssocID="{8674F0FE-F72F-4B05-B00B-C37D197E74C4}" presName="spaceRect" presStyleCnt="0"/>
      <dgm:spPr/>
    </dgm:pt>
    <dgm:pt modelId="{A06EE9A3-50C1-40ED-8DDE-C1F1B111E4C8}" type="pres">
      <dgm:prSet presAssocID="{8674F0FE-F72F-4B05-B00B-C37D197E74C4}" presName="textRect" presStyleLbl="revTx" presStyleIdx="1" presStyleCnt="4">
        <dgm:presLayoutVars>
          <dgm:chMax val="1"/>
          <dgm:chPref val="1"/>
        </dgm:presLayoutVars>
      </dgm:prSet>
      <dgm:spPr/>
    </dgm:pt>
    <dgm:pt modelId="{4A23DF04-E702-4135-AF84-1C878862C6E5}" type="pres">
      <dgm:prSet presAssocID="{A8E3C47C-D2C7-448B-BFA2-C89FAAF146F1}" presName="sibTrans" presStyleCnt="0"/>
      <dgm:spPr/>
    </dgm:pt>
    <dgm:pt modelId="{BE781D79-A4D0-4449-982C-28BF7673CBC0}" type="pres">
      <dgm:prSet presAssocID="{D73C2A5A-3585-4A38-9004-9D03796A2C18}" presName="compNode" presStyleCnt="0"/>
      <dgm:spPr/>
    </dgm:pt>
    <dgm:pt modelId="{527BB9B4-C140-475B-ABD0-9CBE2B2D4F64}" type="pres">
      <dgm:prSet presAssocID="{D73C2A5A-3585-4A38-9004-9D03796A2C18}" presName="iconBgRect" presStyleLbl="bgShp" presStyleIdx="2" presStyleCnt="4"/>
      <dgm:spPr/>
    </dgm:pt>
    <dgm:pt modelId="{6E440E54-3B0A-4F16-9453-29D23CDF5CA2}" type="pres">
      <dgm:prSet presAssocID="{D73C2A5A-3585-4A38-9004-9D03796A2C1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20687E3F-38EA-4A6D-9912-A709953CD0B9}" type="pres">
      <dgm:prSet presAssocID="{D73C2A5A-3585-4A38-9004-9D03796A2C18}" presName="spaceRect" presStyleCnt="0"/>
      <dgm:spPr/>
    </dgm:pt>
    <dgm:pt modelId="{5C2EE9B5-A9DD-4156-9D72-83A66889C7C0}" type="pres">
      <dgm:prSet presAssocID="{D73C2A5A-3585-4A38-9004-9D03796A2C18}" presName="textRect" presStyleLbl="revTx" presStyleIdx="2" presStyleCnt="4">
        <dgm:presLayoutVars>
          <dgm:chMax val="1"/>
          <dgm:chPref val="1"/>
        </dgm:presLayoutVars>
      </dgm:prSet>
      <dgm:spPr/>
    </dgm:pt>
    <dgm:pt modelId="{2891A759-F5F6-435F-A6E4-625903B0E8E7}" type="pres">
      <dgm:prSet presAssocID="{8F2FC389-65E6-4BAE-8E85-80EAC9065286}" presName="sibTrans" presStyleCnt="0"/>
      <dgm:spPr/>
    </dgm:pt>
    <dgm:pt modelId="{47FD03E8-7580-4DC4-9B76-B6BAECE6B00D}" type="pres">
      <dgm:prSet presAssocID="{459FB488-B4C6-4249-AF21-37765267EAA2}" presName="compNode" presStyleCnt="0"/>
      <dgm:spPr/>
    </dgm:pt>
    <dgm:pt modelId="{E8B60F71-BA78-45C1-B02C-4A54EB6A4F59}" type="pres">
      <dgm:prSet presAssocID="{459FB488-B4C6-4249-AF21-37765267EAA2}" presName="iconBgRect" presStyleLbl="bgShp" presStyleIdx="3" presStyleCnt="4"/>
      <dgm:spPr/>
    </dgm:pt>
    <dgm:pt modelId="{637E5FB7-1C41-4FC0-9C53-9C53BBDFCCCE}" type="pres">
      <dgm:prSet presAssocID="{459FB488-B4C6-4249-AF21-37765267EAA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t Air Balloon"/>
        </a:ext>
      </dgm:extLst>
    </dgm:pt>
    <dgm:pt modelId="{C9A82B2C-25E9-46F3-AC5D-57873193AB52}" type="pres">
      <dgm:prSet presAssocID="{459FB488-B4C6-4249-AF21-37765267EAA2}" presName="spaceRect" presStyleCnt="0"/>
      <dgm:spPr/>
    </dgm:pt>
    <dgm:pt modelId="{E1029298-EB73-49B7-9A0D-A8CF02560BE9}" type="pres">
      <dgm:prSet presAssocID="{459FB488-B4C6-4249-AF21-37765267EAA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4F8AE035-FA5F-4DE6-AE1E-E4BB4A95AA4C}" srcId="{44A6BD1D-0384-4F46-868B-A0D7162CD288}" destId="{8530D116-7E6F-44BA-B1AC-E37B243F1B81}" srcOrd="0" destOrd="0" parTransId="{DE234A33-5C47-4209-BCE1-BCCD6D3043D2}" sibTransId="{6DFDE2B8-EAFA-4225-B990-6B8961CA878C}"/>
    <dgm:cxn modelId="{1D53963C-0FED-461A-85D2-16AA5B27CB3B}" srcId="{44A6BD1D-0384-4F46-868B-A0D7162CD288}" destId="{459FB488-B4C6-4249-AF21-37765267EAA2}" srcOrd="3" destOrd="0" parTransId="{052023D7-AB0A-4665-9E5F-8E903146240B}" sibTransId="{8BD9D518-4E85-4957-AADA-BD4FE5386805}"/>
    <dgm:cxn modelId="{554E1D4A-9968-43A6-ACED-E812C231631F}" type="presOf" srcId="{8674F0FE-F72F-4B05-B00B-C37D197E74C4}" destId="{A06EE9A3-50C1-40ED-8DDE-C1F1B111E4C8}" srcOrd="0" destOrd="0" presId="urn:microsoft.com/office/officeart/2018/5/layout/IconCircleLabelList"/>
    <dgm:cxn modelId="{25880C6D-5CF5-4BA8-AFFF-C7B977E57F97}" type="presOf" srcId="{459FB488-B4C6-4249-AF21-37765267EAA2}" destId="{E1029298-EB73-49B7-9A0D-A8CF02560BE9}" srcOrd="0" destOrd="0" presId="urn:microsoft.com/office/officeart/2018/5/layout/IconCircleLabelList"/>
    <dgm:cxn modelId="{C05DC659-4685-4623-8FF1-C4F387DA3241}" srcId="{44A6BD1D-0384-4F46-868B-A0D7162CD288}" destId="{D73C2A5A-3585-4A38-9004-9D03796A2C18}" srcOrd="2" destOrd="0" parTransId="{8E64E315-B499-4ED8-B954-2DC86BA7EEFE}" sibTransId="{8F2FC389-65E6-4BAE-8E85-80EAC9065286}"/>
    <dgm:cxn modelId="{519E28AB-5042-4235-8E39-D754711B3889}" srcId="{44A6BD1D-0384-4F46-868B-A0D7162CD288}" destId="{8674F0FE-F72F-4B05-B00B-C37D197E74C4}" srcOrd="1" destOrd="0" parTransId="{3998C12E-0A13-4B83-A668-C398A81CFE4D}" sibTransId="{A8E3C47C-D2C7-448B-BFA2-C89FAAF146F1}"/>
    <dgm:cxn modelId="{4AD20BB2-5786-4E3F-A0F8-DB5EA1CED520}" type="presOf" srcId="{44A6BD1D-0384-4F46-868B-A0D7162CD288}" destId="{103ED7AB-4315-46A0-8115-E36ABAA0CA0A}" srcOrd="0" destOrd="0" presId="urn:microsoft.com/office/officeart/2018/5/layout/IconCircleLabelList"/>
    <dgm:cxn modelId="{FEBA74B9-5DA6-4E7A-BDCE-B797BDE062E5}" type="presOf" srcId="{D73C2A5A-3585-4A38-9004-9D03796A2C18}" destId="{5C2EE9B5-A9DD-4156-9D72-83A66889C7C0}" srcOrd="0" destOrd="0" presId="urn:microsoft.com/office/officeart/2018/5/layout/IconCircleLabelList"/>
    <dgm:cxn modelId="{9F242EE0-8DA3-412E-9960-F68B3ACC884B}" type="presOf" srcId="{8530D116-7E6F-44BA-B1AC-E37B243F1B81}" destId="{874DCF23-89E7-42BB-844E-5C197D98CAB9}" srcOrd="0" destOrd="0" presId="urn:microsoft.com/office/officeart/2018/5/layout/IconCircleLabelList"/>
    <dgm:cxn modelId="{3639A8E8-E4D0-4A2B-BA88-6907273CEDA8}" type="presParOf" srcId="{103ED7AB-4315-46A0-8115-E36ABAA0CA0A}" destId="{1E951B3D-021D-43C3-BB7B-4A6627BA57A2}" srcOrd="0" destOrd="0" presId="urn:microsoft.com/office/officeart/2018/5/layout/IconCircleLabelList"/>
    <dgm:cxn modelId="{9203EF32-B312-40AA-AE73-FA1E86866213}" type="presParOf" srcId="{1E951B3D-021D-43C3-BB7B-4A6627BA57A2}" destId="{3D310059-011F-4BB6-BF35-FB243014304E}" srcOrd="0" destOrd="0" presId="urn:microsoft.com/office/officeart/2018/5/layout/IconCircleLabelList"/>
    <dgm:cxn modelId="{C1438DE6-0E90-4642-B97C-A8C883788439}" type="presParOf" srcId="{1E951B3D-021D-43C3-BB7B-4A6627BA57A2}" destId="{BE938CFC-7F0F-4D1B-A2DA-9F9657EBE0CA}" srcOrd="1" destOrd="0" presId="urn:microsoft.com/office/officeart/2018/5/layout/IconCircleLabelList"/>
    <dgm:cxn modelId="{0EC61F14-241C-4BC9-B179-F42082B9E41E}" type="presParOf" srcId="{1E951B3D-021D-43C3-BB7B-4A6627BA57A2}" destId="{A4E44F5C-E73B-48E6-A850-3223D54C6D90}" srcOrd="2" destOrd="0" presId="urn:microsoft.com/office/officeart/2018/5/layout/IconCircleLabelList"/>
    <dgm:cxn modelId="{C200DD4F-3410-4EA4-890C-09F6CC275BB4}" type="presParOf" srcId="{1E951B3D-021D-43C3-BB7B-4A6627BA57A2}" destId="{874DCF23-89E7-42BB-844E-5C197D98CAB9}" srcOrd="3" destOrd="0" presId="urn:microsoft.com/office/officeart/2018/5/layout/IconCircleLabelList"/>
    <dgm:cxn modelId="{8DFC5857-67D8-4B9F-98B5-4007938C972B}" type="presParOf" srcId="{103ED7AB-4315-46A0-8115-E36ABAA0CA0A}" destId="{E0A5F6B3-4D0C-43F3-AD79-9B6E3809A086}" srcOrd="1" destOrd="0" presId="urn:microsoft.com/office/officeart/2018/5/layout/IconCircleLabelList"/>
    <dgm:cxn modelId="{B44C0852-3AC4-46AB-832E-F8BDE71B46CD}" type="presParOf" srcId="{103ED7AB-4315-46A0-8115-E36ABAA0CA0A}" destId="{40E0804D-0DC8-4FB6-B021-DAA95E4DAEEB}" srcOrd="2" destOrd="0" presId="urn:microsoft.com/office/officeart/2018/5/layout/IconCircleLabelList"/>
    <dgm:cxn modelId="{9E75CEC4-A923-4BE5-8797-4A41FA85291B}" type="presParOf" srcId="{40E0804D-0DC8-4FB6-B021-DAA95E4DAEEB}" destId="{EE25D1BB-9A84-4BA7-88F9-6DB0E4FF0585}" srcOrd="0" destOrd="0" presId="urn:microsoft.com/office/officeart/2018/5/layout/IconCircleLabelList"/>
    <dgm:cxn modelId="{0A39A63F-0F78-450F-ABC9-2C5A9D38B8D5}" type="presParOf" srcId="{40E0804D-0DC8-4FB6-B021-DAA95E4DAEEB}" destId="{FB38A331-8132-402B-8C9D-60AB2D96FA7B}" srcOrd="1" destOrd="0" presId="urn:microsoft.com/office/officeart/2018/5/layout/IconCircleLabelList"/>
    <dgm:cxn modelId="{8684CB3C-7704-4236-A718-B6A51993FAC5}" type="presParOf" srcId="{40E0804D-0DC8-4FB6-B021-DAA95E4DAEEB}" destId="{F88F869B-09DA-4FCD-AF14-1E49752D5B8B}" srcOrd="2" destOrd="0" presId="urn:microsoft.com/office/officeart/2018/5/layout/IconCircleLabelList"/>
    <dgm:cxn modelId="{48C2F311-6C1F-4596-82C5-7188697DF937}" type="presParOf" srcId="{40E0804D-0DC8-4FB6-B021-DAA95E4DAEEB}" destId="{A06EE9A3-50C1-40ED-8DDE-C1F1B111E4C8}" srcOrd="3" destOrd="0" presId="urn:microsoft.com/office/officeart/2018/5/layout/IconCircleLabelList"/>
    <dgm:cxn modelId="{4EF70BCA-901F-411E-88ED-E2896685DA44}" type="presParOf" srcId="{103ED7AB-4315-46A0-8115-E36ABAA0CA0A}" destId="{4A23DF04-E702-4135-AF84-1C878862C6E5}" srcOrd="3" destOrd="0" presId="urn:microsoft.com/office/officeart/2018/5/layout/IconCircleLabelList"/>
    <dgm:cxn modelId="{81F47680-EE48-4467-833D-1C11D776A357}" type="presParOf" srcId="{103ED7AB-4315-46A0-8115-E36ABAA0CA0A}" destId="{BE781D79-A4D0-4449-982C-28BF7673CBC0}" srcOrd="4" destOrd="0" presId="urn:microsoft.com/office/officeart/2018/5/layout/IconCircleLabelList"/>
    <dgm:cxn modelId="{998B6C6E-186F-4E63-B9F6-20128DD37E7B}" type="presParOf" srcId="{BE781D79-A4D0-4449-982C-28BF7673CBC0}" destId="{527BB9B4-C140-475B-ABD0-9CBE2B2D4F64}" srcOrd="0" destOrd="0" presId="urn:microsoft.com/office/officeart/2018/5/layout/IconCircleLabelList"/>
    <dgm:cxn modelId="{18F43F13-DDB0-4A97-ADB6-BCE1CAA6AE72}" type="presParOf" srcId="{BE781D79-A4D0-4449-982C-28BF7673CBC0}" destId="{6E440E54-3B0A-4F16-9453-29D23CDF5CA2}" srcOrd="1" destOrd="0" presId="urn:microsoft.com/office/officeart/2018/5/layout/IconCircleLabelList"/>
    <dgm:cxn modelId="{DC59D229-459F-441D-8999-73DBDA81E344}" type="presParOf" srcId="{BE781D79-A4D0-4449-982C-28BF7673CBC0}" destId="{20687E3F-38EA-4A6D-9912-A709953CD0B9}" srcOrd="2" destOrd="0" presId="urn:microsoft.com/office/officeart/2018/5/layout/IconCircleLabelList"/>
    <dgm:cxn modelId="{3BA23477-C26C-4AD1-B190-4DF219214BE2}" type="presParOf" srcId="{BE781D79-A4D0-4449-982C-28BF7673CBC0}" destId="{5C2EE9B5-A9DD-4156-9D72-83A66889C7C0}" srcOrd="3" destOrd="0" presId="urn:microsoft.com/office/officeart/2018/5/layout/IconCircleLabelList"/>
    <dgm:cxn modelId="{5401655D-9BA1-4356-948C-3B54E27C5633}" type="presParOf" srcId="{103ED7AB-4315-46A0-8115-E36ABAA0CA0A}" destId="{2891A759-F5F6-435F-A6E4-625903B0E8E7}" srcOrd="5" destOrd="0" presId="urn:microsoft.com/office/officeart/2018/5/layout/IconCircleLabelList"/>
    <dgm:cxn modelId="{3F06E45A-2DB3-49F7-9C29-2931447F667B}" type="presParOf" srcId="{103ED7AB-4315-46A0-8115-E36ABAA0CA0A}" destId="{47FD03E8-7580-4DC4-9B76-B6BAECE6B00D}" srcOrd="6" destOrd="0" presId="urn:microsoft.com/office/officeart/2018/5/layout/IconCircleLabelList"/>
    <dgm:cxn modelId="{51D387E2-7D2A-4D04-A104-85C7F9B3289C}" type="presParOf" srcId="{47FD03E8-7580-4DC4-9B76-B6BAECE6B00D}" destId="{E8B60F71-BA78-45C1-B02C-4A54EB6A4F59}" srcOrd="0" destOrd="0" presId="urn:microsoft.com/office/officeart/2018/5/layout/IconCircleLabelList"/>
    <dgm:cxn modelId="{FE7194BD-F6D2-45CF-A481-3A7287CF64EF}" type="presParOf" srcId="{47FD03E8-7580-4DC4-9B76-B6BAECE6B00D}" destId="{637E5FB7-1C41-4FC0-9C53-9C53BBDFCCCE}" srcOrd="1" destOrd="0" presId="urn:microsoft.com/office/officeart/2018/5/layout/IconCircleLabelList"/>
    <dgm:cxn modelId="{29ACA5F3-EF61-47A8-A301-408E952F34AC}" type="presParOf" srcId="{47FD03E8-7580-4DC4-9B76-B6BAECE6B00D}" destId="{C9A82B2C-25E9-46F3-AC5D-57873193AB52}" srcOrd="2" destOrd="0" presId="urn:microsoft.com/office/officeart/2018/5/layout/IconCircleLabelList"/>
    <dgm:cxn modelId="{C41C5012-DC50-466F-B77C-7278F76DBFD1}" type="presParOf" srcId="{47FD03E8-7580-4DC4-9B76-B6BAECE6B00D}" destId="{E1029298-EB73-49B7-9A0D-A8CF02560BE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22C36E-2507-4F38-AD6A-602F6A19665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1C48D98-F02D-48B4-A5B1-D2F5BAF1D2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Contact us for free consultation</a:t>
          </a:r>
        </a:p>
      </dgm:t>
    </dgm:pt>
    <dgm:pt modelId="{B9C33D25-17FF-4418-BA96-2FDFE05AA23E}" type="parTrans" cxnId="{0CC85538-D89D-409B-8F79-9F6B90CBD0DD}">
      <dgm:prSet/>
      <dgm:spPr/>
      <dgm:t>
        <a:bodyPr/>
        <a:lstStyle/>
        <a:p>
          <a:endParaRPr lang="en-US"/>
        </a:p>
      </dgm:t>
    </dgm:pt>
    <dgm:pt modelId="{C74FFE73-8328-44D2-931E-46D0A382C0ED}" type="sibTrans" cxnId="{0CC85538-D89D-409B-8F79-9F6B90CBD0DD}">
      <dgm:prSet/>
      <dgm:spPr/>
      <dgm:t>
        <a:bodyPr/>
        <a:lstStyle/>
        <a:p>
          <a:endParaRPr lang="en-US"/>
        </a:p>
      </dgm:t>
    </dgm:pt>
    <dgm:pt modelId="{611CA2BD-B742-443A-A340-DCEEFE8119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Transform your online presence at ultra-low cost</a:t>
          </a:r>
        </a:p>
      </dgm:t>
    </dgm:pt>
    <dgm:pt modelId="{61AFE0AD-4034-4860-8EE7-09ED0CE4C70B}" type="parTrans" cxnId="{D59EB581-BD58-4FEC-9BB4-801AE659A9D4}">
      <dgm:prSet/>
      <dgm:spPr/>
      <dgm:t>
        <a:bodyPr/>
        <a:lstStyle/>
        <a:p>
          <a:endParaRPr lang="en-US"/>
        </a:p>
      </dgm:t>
    </dgm:pt>
    <dgm:pt modelId="{7812522D-680B-4FCB-BFA9-3B4B9B6F8FD3}" type="sibTrans" cxnId="{D59EB581-BD58-4FEC-9BB4-801AE659A9D4}">
      <dgm:prSet/>
      <dgm:spPr/>
      <dgm:t>
        <a:bodyPr/>
        <a:lstStyle/>
        <a:p>
          <a:endParaRPr lang="en-US"/>
        </a:p>
      </dgm:t>
    </dgm:pt>
    <dgm:pt modelId="{40626CD9-3486-4E91-9488-A5A59B396575}" type="pres">
      <dgm:prSet presAssocID="{E122C36E-2507-4F38-AD6A-602F6A19665D}" presName="root" presStyleCnt="0">
        <dgm:presLayoutVars>
          <dgm:dir/>
          <dgm:resizeHandles val="exact"/>
        </dgm:presLayoutVars>
      </dgm:prSet>
      <dgm:spPr/>
    </dgm:pt>
    <dgm:pt modelId="{749673AA-A63E-4686-989B-CA8834DB8C9F}" type="pres">
      <dgm:prSet presAssocID="{61C48D98-F02D-48B4-A5B1-D2F5BAF1D205}" presName="compNode" presStyleCnt="0"/>
      <dgm:spPr/>
    </dgm:pt>
    <dgm:pt modelId="{AE71A73B-A198-4534-8AF5-77027737132B}" type="pres">
      <dgm:prSet presAssocID="{61C48D98-F02D-48B4-A5B1-D2F5BAF1D20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F9134BEB-5227-41A1-81D0-40848A14F435}" type="pres">
      <dgm:prSet presAssocID="{61C48D98-F02D-48B4-A5B1-D2F5BAF1D205}" presName="spaceRect" presStyleCnt="0"/>
      <dgm:spPr/>
    </dgm:pt>
    <dgm:pt modelId="{8060C260-3FE6-48ED-8614-01DF7277C439}" type="pres">
      <dgm:prSet presAssocID="{61C48D98-F02D-48B4-A5B1-D2F5BAF1D205}" presName="textRect" presStyleLbl="revTx" presStyleIdx="0" presStyleCnt="2">
        <dgm:presLayoutVars>
          <dgm:chMax val="1"/>
          <dgm:chPref val="1"/>
        </dgm:presLayoutVars>
      </dgm:prSet>
      <dgm:spPr/>
    </dgm:pt>
    <dgm:pt modelId="{0761CD09-48BF-4B35-83BE-C888C9088370}" type="pres">
      <dgm:prSet presAssocID="{C74FFE73-8328-44D2-931E-46D0A382C0ED}" presName="sibTrans" presStyleCnt="0"/>
      <dgm:spPr/>
    </dgm:pt>
    <dgm:pt modelId="{6BA56D94-FB35-47B8-98E6-868D8094623C}" type="pres">
      <dgm:prSet presAssocID="{611CA2BD-B742-443A-A340-DCEEFE8119C2}" presName="compNode" presStyleCnt="0"/>
      <dgm:spPr/>
    </dgm:pt>
    <dgm:pt modelId="{990BFAD8-ECC9-464B-8DF7-76B148B498BB}" type="pres">
      <dgm:prSet presAssocID="{611CA2BD-B742-443A-A340-DCEEFE8119C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8FA16884-E821-4E9E-B946-30C7179E70EC}" type="pres">
      <dgm:prSet presAssocID="{611CA2BD-B742-443A-A340-DCEEFE8119C2}" presName="spaceRect" presStyleCnt="0"/>
      <dgm:spPr/>
    </dgm:pt>
    <dgm:pt modelId="{6F76AB22-6AEB-4073-A892-94ADC5705E7F}" type="pres">
      <dgm:prSet presAssocID="{611CA2BD-B742-443A-A340-DCEEFE8119C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0CC85538-D89D-409B-8F79-9F6B90CBD0DD}" srcId="{E122C36E-2507-4F38-AD6A-602F6A19665D}" destId="{61C48D98-F02D-48B4-A5B1-D2F5BAF1D205}" srcOrd="0" destOrd="0" parTransId="{B9C33D25-17FF-4418-BA96-2FDFE05AA23E}" sibTransId="{C74FFE73-8328-44D2-931E-46D0A382C0ED}"/>
    <dgm:cxn modelId="{05D9713B-5304-4E30-B329-7DA94FD350B8}" type="presOf" srcId="{E122C36E-2507-4F38-AD6A-602F6A19665D}" destId="{40626CD9-3486-4E91-9488-A5A59B396575}" srcOrd="0" destOrd="0" presId="urn:microsoft.com/office/officeart/2018/2/layout/IconLabelList"/>
    <dgm:cxn modelId="{D59EB581-BD58-4FEC-9BB4-801AE659A9D4}" srcId="{E122C36E-2507-4F38-AD6A-602F6A19665D}" destId="{611CA2BD-B742-443A-A340-DCEEFE8119C2}" srcOrd="1" destOrd="0" parTransId="{61AFE0AD-4034-4860-8EE7-09ED0CE4C70B}" sibTransId="{7812522D-680B-4FCB-BFA9-3B4B9B6F8FD3}"/>
    <dgm:cxn modelId="{8B6CE2AA-4CC1-4019-A56F-BA59E64228C7}" type="presOf" srcId="{611CA2BD-B742-443A-A340-DCEEFE8119C2}" destId="{6F76AB22-6AEB-4073-A892-94ADC5705E7F}" srcOrd="0" destOrd="0" presId="urn:microsoft.com/office/officeart/2018/2/layout/IconLabelList"/>
    <dgm:cxn modelId="{2786ABAC-D598-47A6-A660-7C97EB66FA66}" type="presOf" srcId="{61C48D98-F02D-48B4-A5B1-D2F5BAF1D205}" destId="{8060C260-3FE6-48ED-8614-01DF7277C439}" srcOrd="0" destOrd="0" presId="urn:microsoft.com/office/officeart/2018/2/layout/IconLabelList"/>
    <dgm:cxn modelId="{9EC4B0F9-B2EC-494F-90EE-A53BFD45ABF2}" type="presParOf" srcId="{40626CD9-3486-4E91-9488-A5A59B396575}" destId="{749673AA-A63E-4686-989B-CA8834DB8C9F}" srcOrd="0" destOrd="0" presId="urn:microsoft.com/office/officeart/2018/2/layout/IconLabelList"/>
    <dgm:cxn modelId="{330272A8-AF95-417A-913F-D2A3D203A26B}" type="presParOf" srcId="{749673AA-A63E-4686-989B-CA8834DB8C9F}" destId="{AE71A73B-A198-4534-8AF5-77027737132B}" srcOrd="0" destOrd="0" presId="urn:microsoft.com/office/officeart/2018/2/layout/IconLabelList"/>
    <dgm:cxn modelId="{1DF1BD7F-0C7E-48E2-AF7B-45C63A97D329}" type="presParOf" srcId="{749673AA-A63E-4686-989B-CA8834DB8C9F}" destId="{F9134BEB-5227-41A1-81D0-40848A14F435}" srcOrd="1" destOrd="0" presId="urn:microsoft.com/office/officeart/2018/2/layout/IconLabelList"/>
    <dgm:cxn modelId="{A469B656-A21E-46D1-A86E-CB211C17726C}" type="presParOf" srcId="{749673AA-A63E-4686-989B-CA8834DB8C9F}" destId="{8060C260-3FE6-48ED-8614-01DF7277C439}" srcOrd="2" destOrd="0" presId="urn:microsoft.com/office/officeart/2018/2/layout/IconLabelList"/>
    <dgm:cxn modelId="{82368105-C220-47BA-B425-EB93AAAF915B}" type="presParOf" srcId="{40626CD9-3486-4E91-9488-A5A59B396575}" destId="{0761CD09-48BF-4B35-83BE-C888C9088370}" srcOrd="1" destOrd="0" presId="urn:microsoft.com/office/officeart/2018/2/layout/IconLabelList"/>
    <dgm:cxn modelId="{7EEE59F1-2ABB-473B-A80B-17FFCA99B5F7}" type="presParOf" srcId="{40626CD9-3486-4E91-9488-A5A59B396575}" destId="{6BA56D94-FB35-47B8-98E6-868D8094623C}" srcOrd="2" destOrd="0" presId="urn:microsoft.com/office/officeart/2018/2/layout/IconLabelList"/>
    <dgm:cxn modelId="{35B047BA-75A9-4348-84B6-5760BC23D0B6}" type="presParOf" srcId="{6BA56D94-FB35-47B8-98E6-868D8094623C}" destId="{990BFAD8-ECC9-464B-8DF7-76B148B498BB}" srcOrd="0" destOrd="0" presId="urn:microsoft.com/office/officeart/2018/2/layout/IconLabelList"/>
    <dgm:cxn modelId="{75EA582D-75FB-4277-B67D-4F358CD0DDFC}" type="presParOf" srcId="{6BA56D94-FB35-47B8-98E6-868D8094623C}" destId="{8FA16884-E821-4E9E-B946-30C7179E70EC}" srcOrd="1" destOrd="0" presId="urn:microsoft.com/office/officeart/2018/2/layout/IconLabelList"/>
    <dgm:cxn modelId="{17159F29-001D-4B4D-8FD9-58CAF32F2EA7}" type="presParOf" srcId="{6BA56D94-FB35-47B8-98E6-868D8094623C}" destId="{6F76AB22-6AEB-4073-A892-94ADC5705E7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A3502-BB54-4A35-9744-1F040A3DB739}">
      <dsp:nvSpPr>
        <dsp:cNvPr id="0" name=""/>
        <dsp:cNvSpPr/>
      </dsp:nvSpPr>
      <dsp:spPr>
        <a:xfrm>
          <a:off x="0" y="1290"/>
          <a:ext cx="5175384" cy="27120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Comprehensive IT services: Web Design, Hosting, SEO, Software Development</a:t>
          </a:r>
        </a:p>
      </dsp:txBody>
      <dsp:txXfrm>
        <a:off x="132392" y="133682"/>
        <a:ext cx="4910600" cy="2447275"/>
      </dsp:txXfrm>
    </dsp:sp>
    <dsp:sp modelId="{7A564505-4A56-4C14-9AA3-49B59B3D1037}">
      <dsp:nvSpPr>
        <dsp:cNvPr id="0" name=""/>
        <dsp:cNvSpPr/>
      </dsp:nvSpPr>
      <dsp:spPr>
        <a:xfrm>
          <a:off x="0" y="2822790"/>
          <a:ext cx="5175384" cy="271205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By STARVENTURE IT SOLUTION – Freelancer Software Consultancy</a:t>
          </a:r>
        </a:p>
      </dsp:txBody>
      <dsp:txXfrm>
        <a:off x="132392" y="2955182"/>
        <a:ext cx="4910600" cy="24472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BE131-F9EC-4FD7-9B56-1C2B10186B39}">
      <dsp:nvSpPr>
        <dsp:cNvPr id="0" name=""/>
        <dsp:cNvSpPr/>
      </dsp:nvSpPr>
      <dsp:spPr>
        <a:xfrm>
          <a:off x="0" y="453720"/>
          <a:ext cx="5175384" cy="14718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Ultra-low-cost professional IT solutions</a:t>
          </a:r>
        </a:p>
      </dsp:txBody>
      <dsp:txXfrm>
        <a:off x="71850" y="525570"/>
        <a:ext cx="5031684" cy="1328160"/>
      </dsp:txXfrm>
    </dsp:sp>
    <dsp:sp modelId="{55F2189C-AAD9-49EF-96E7-539F96E53A0F}">
      <dsp:nvSpPr>
        <dsp:cNvPr id="0" name=""/>
        <dsp:cNvSpPr/>
      </dsp:nvSpPr>
      <dsp:spPr>
        <a:xfrm>
          <a:off x="0" y="2032140"/>
          <a:ext cx="5175384" cy="14718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Focus on quality, efficiency &amp; affordability</a:t>
          </a:r>
        </a:p>
      </dsp:txBody>
      <dsp:txXfrm>
        <a:off x="71850" y="2103990"/>
        <a:ext cx="5031684" cy="1328160"/>
      </dsp:txXfrm>
    </dsp:sp>
    <dsp:sp modelId="{8C23F167-4AF0-438F-87F9-89487196C85E}">
      <dsp:nvSpPr>
        <dsp:cNvPr id="0" name=""/>
        <dsp:cNvSpPr/>
      </dsp:nvSpPr>
      <dsp:spPr>
        <a:xfrm>
          <a:off x="0" y="3610560"/>
          <a:ext cx="5175384" cy="14718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Up to 70% savings vs traditional agencies</a:t>
          </a:r>
        </a:p>
      </dsp:txBody>
      <dsp:txXfrm>
        <a:off x="71850" y="3682410"/>
        <a:ext cx="5031684" cy="1328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84792-1D8A-43C7-9868-01E7E728362D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86DA5A-31FF-4CCB-BEA3-6C4C57DB64DF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Web Design</a:t>
          </a:r>
        </a:p>
      </dsp:txBody>
      <dsp:txXfrm>
        <a:off x="0" y="0"/>
        <a:ext cx="5175384" cy="1384035"/>
      </dsp:txXfrm>
    </dsp:sp>
    <dsp:sp modelId="{21AA3275-A79E-454C-A35C-D428C2552247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46B8A-E404-4723-89D3-CFD2690AF810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Web Hosting</a:t>
          </a:r>
        </a:p>
      </dsp:txBody>
      <dsp:txXfrm>
        <a:off x="0" y="1384035"/>
        <a:ext cx="5175384" cy="1384035"/>
      </dsp:txXfrm>
    </dsp:sp>
    <dsp:sp modelId="{0396B11D-737C-4DE5-A325-0D37BF3B47E3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E9F05-D07B-4950-BC21-28954630D893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SEO &amp; Digital Marketing</a:t>
          </a:r>
        </a:p>
      </dsp:txBody>
      <dsp:txXfrm>
        <a:off x="0" y="2768070"/>
        <a:ext cx="5175384" cy="1384035"/>
      </dsp:txXfrm>
    </dsp:sp>
    <dsp:sp modelId="{0C5A8BBA-AD75-4898-A28B-82E1971DA2A6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AB383F-0297-4E95-8245-B8DB22BAB6BF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Custom Software Development</a:t>
          </a:r>
        </a:p>
      </dsp:txBody>
      <dsp:txXfrm>
        <a:off x="0" y="4152105"/>
        <a:ext cx="5175384" cy="13840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3E9AE-617F-48AF-BA24-792609C79011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A78B0-F835-4C59-A3C7-2E719507BE87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Custom responsive websites starting from 2000/-</a:t>
          </a:r>
        </a:p>
      </dsp:txBody>
      <dsp:txXfrm>
        <a:off x="78583" y="2435142"/>
        <a:ext cx="2399612" cy="720000"/>
      </dsp:txXfrm>
    </dsp:sp>
    <dsp:sp modelId="{E7EE5A0A-6D19-413D-98B2-6C7121303AA5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5BF694-0669-4EB8-BBAD-55B8E1EFFC42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Modern UI/UX, SEO-optimized, fast loading</a:t>
          </a:r>
        </a:p>
      </dsp:txBody>
      <dsp:txXfrm>
        <a:off x="2898129" y="2435142"/>
        <a:ext cx="2399612" cy="720000"/>
      </dsp:txXfrm>
    </dsp:sp>
    <dsp:sp modelId="{5879AA97-52AF-4718-94D8-35C384B2D44C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2F04C-C9DD-4175-805A-F221703B21A6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E-commerce setup, payment integration, CMS</a:t>
          </a:r>
        </a:p>
      </dsp:txBody>
      <dsp:txXfrm>
        <a:off x="5717674" y="2435142"/>
        <a:ext cx="2399612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6F92D-DA32-4DF9-874B-707FEF51B127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EA6575-FF57-4944-921A-2323199B2A08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Low Cost Shared hosting</a:t>
          </a:r>
        </a:p>
      </dsp:txBody>
      <dsp:txXfrm>
        <a:off x="0" y="2703"/>
        <a:ext cx="5175384" cy="1843578"/>
      </dsp:txXfrm>
    </dsp:sp>
    <dsp:sp modelId="{792694BB-9102-479F-8D68-FF572A8A7FD7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54E56F-4C99-47F0-A0DE-9CA6DA0BD032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Free SSL, domain, 99.9% uptime</a:t>
          </a:r>
        </a:p>
      </dsp:txBody>
      <dsp:txXfrm>
        <a:off x="0" y="1846281"/>
        <a:ext cx="5175384" cy="1843578"/>
      </dsp:txXfrm>
    </dsp:sp>
    <dsp:sp modelId="{DC7D31DE-EA1E-407B-8C66-5C6C0DCF4867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581B9-3E6D-4950-8635-5B20BA59AE92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Cloud hosting, VPS &amp; dedicated options</a:t>
          </a:r>
        </a:p>
      </dsp:txBody>
      <dsp:txXfrm>
        <a:off x="0" y="3689859"/>
        <a:ext cx="5175384" cy="18435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69FE6-1D4B-42B2-8391-FE758057BB44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B34C4-5111-4ED0-B50D-3CFE80C80A59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SEO packages from 999/month</a:t>
          </a:r>
        </a:p>
      </dsp:txBody>
      <dsp:txXfrm>
        <a:off x="283960" y="1066136"/>
        <a:ext cx="2107770" cy="1308711"/>
      </dsp:txXfrm>
    </dsp:sp>
    <dsp:sp modelId="{A0BDA6A0-C8B8-4077-AB86-102B7806721D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87A58-942D-4E20-963E-E74C1EF06BB3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On-page, technical, local SEO</a:t>
          </a:r>
        </a:p>
      </dsp:txBody>
      <dsp:txXfrm>
        <a:off x="2959652" y="1066136"/>
        <a:ext cx="2107770" cy="1308711"/>
      </dsp:txXfrm>
    </dsp:sp>
    <dsp:sp modelId="{2401E5C8-672E-4E46-A376-2F995E732819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43611-B721-4D97-886E-003B438173F5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Content strategy &amp; social media marketing</a:t>
          </a:r>
        </a:p>
      </dsp:txBody>
      <dsp:txXfrm>
        <a:off x="5635343" y="1066136"/>
        <a:ext cx="2107770" cy="13087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3C742-C94B-41B0-ACAC-EAFA07C27D9D}">
      <dsp:nvSpPr>
        <dsp:cNvPr id="0" name=""/>
        <dsp:cNvSpPr/>
      </dsp:nvSpPr>
      <dsp:spPr>
        <a:xfrm>
          <a:off x="0" y="1383799"/>
          <a:ext cx="500012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31089-AD94-4333-B3C0-F93B7AB70B4E}">
      <dsp:nvSpPr>
        <dsp:cNvPr id="0" name=""/>
        <dsp:cNvSpPr/>
      </dsp:nvSpPr>
      <dsp:spPr>
        <a:xfrm>
          <a:off x="250006" y="1177159"/>
          <a:ext cx="3500086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Basic Website: 2,000/- vs 20,000/- market</a:t>
          </a:r>
        </a:p>
      </dsp:txBody>
      <dsp:txXfrm>
        <a:off x="270181" y="1197334"/>
        <a:ext cx="3459736" cy="372930"/>
      </dsp:txXfrm>
    </dsp:sp>
    <dsp:sp modelId="{14532C49-49C1-46EA-8AB1-553EBA4972ED}">
      <dsp:nvSpPr>
        <dsp:cNvPr id="0" name=""/>
        <dsp:cNvSpPr/>
      </dsp:nvSpPr>
      <dsp:spPr>
        <a:xfrm>
          <a:off x="0" y="2018839"/>
          <a:ext cx="500012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E2342-28B6-4C00-AC4B-939B51415671}">
      <dsp:nvSpPr>
        <dsp:cNvPr id="0" name=""/>
        <dsp:cNvSpPr/>
      </dsp:nvSpPr>
      <dsp:spPr>
        <a:xfrm>
          <a:off x="250006" y="1812199"/>
          <a:ext cx="3500086" cy="413280"/>
        </a:xfrm>
        <a:prstGeom prst="round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E-commerce: 9,999/- vs 35,000/- market</a:t>
          </a:r>
        </a:p>
      </dsp:txBody>
      <dsp:txXfrm>
        <a:off x="270181" y="1832374"/>
        <a:ext cx="3459736" cy="372930"/>
      </dsp:txXfrm>
    </dsp:sp>
    <dsp:sp modelId="{25D6D0D1-D691-45D7-A8B8-39F404AA5D34}">
      <dsp:nvSpPr>
        <dsp:cNvPr id="0" name=""/>
        <dsp:cNvSpPr/>
      </dsp:nvSpPr>
      <dsp:spPr>
        <a:xfrm>
          <a:off x="0" y="2653880"/>
          <a:ext cx="500012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89886F-F8DB-4481-986C-47B5CB85F4ED}">
      <dsp:nvSpPr>
        <dsp:cNvPr id="0" name=""/>
        <dsp:cNvSpPr/>
      </dsp:nvSpPr>
      <dsp:spPr>
        <a:xfrm>
          <a:off x="250006" y="2447240"/>
          <a:ext cx="3500086" cy="41328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Hosting: 1,999/- vs 2,100/- market</a:t>
          </a:r>
        </a:p>
      </dsp:txBody>
      <dsp:txXfrm>
        <a:off x="270181" y="2467415"/>
        <a:ext cx="3459736" cy="372930"/>
      </dsp:txXfrm>
    </dsp:sp>
    <dsp:sp modelId="{DB7DC817-C4D4-45DA-A39E-AA196E0A6D20}">
      <dsp:nvSpPr>
        <dsp:cNvPr id="0" name=""/>
        <dsp:cNvSpPr/>
      </dsp:nvSpPr>
      <dsp:spPr>
        <a:xfrm>
          <a:off x="0" y="3288920"/>
          <a:ext cx="500012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6A682-8EEE-4C53-A42D-12A23130809F}">
      <dsp:nvSpPr>
        <dsp:cNvPr id="0" name=""/>
        <dsp:cNvSpPr/>
      </dsp:nvSpPr>
      <dsp:spPr>
        <a:xfrm>
          <a:off x="250006" y="3082280"/>
          <a:ext cx="3500086" cy="413280"/>
        </a:xfrm>
        <a:prstGeom prst="round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SEO: 999/- vs 1,500/- market</a:t>
          </a:r>
        </a:p>
      </dsp:txBody>
      <dsp:txXfrm>
        <a:off x="270181" y="3102455"/>
        <a:ext cx="3459736" cy="372930"/>
      </dsp:txXfrm>
    </dsp:sp>
    <dsp:sp modelId="{036F4E63-FF94-485D-8A1D-C3FDFFDDD644}">
      <dsp:nvSpPr>
        <dsp:cNvPr id="0" name=""/>
        <dsp:cNvSpPr/>
      </dsp:nvSpPr>
      <dsp:spPr>
        <a:xfrm>
          <a:off x="0" y="3923960"/>
          <a:ext cx="500012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CDD15-67CB-4B3B-809F-14759BE31510}">
      <dsp:nvSpPr>
        <dsp:cNvPr id="0" name=""/>
        <dsp:cNvSpPr/>
      </dsp:nvSpPr>
      <dsp:spPr>
        <a:xfrm>
          <a:off x="250006" y="3717320"/>
          <a:ext cx="3500086" cy="41328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Custom Software: 15,000/- vs 50,000/-</a:t>
          </a:r>
        </a:p>
      </dsp:txBody>
      <dsp:txXfrm>
        <a:off x="270181" y="3737495"/>
        <a:ext cx="3459736" cy="3729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310059-011F-4BB6-BF35-FB243014304E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938CFC-7F0F-4D1B-A2DA-9F9657EBE0CA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DCF23-89E7-42BB-844E-5C197D98CAB9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1. Free Consultation</a:t>
          </a:r>
        </a:p>
      </dsp:txBody>
      <dsp:txXfrm>
        <a:off x="25435" y="2456402"/>
        <a:ext cx="1800000" cy="720000"/>
      </dsp:txXfrm>
    </dsp:sp>
    <dsp:sp modelId="{EE25D1BB-9A84-4BA7-88F9-6DB0E4FF0585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38A331-8132-402B-8C9D-60AB2D96FA7B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EE9A3-50C1-40ED-8DDE-C1F1B111E4C8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2. Design &amp; Planning</a:t>
          </a:r>
        </a:p>
      </dsp:txBody>
      <dsp:txXfrm>
        <a:off x="2140435" y="2456402"/>
        <a:ext cx="1800000" cy="720000"/>
      </dsp:txXfrm>
    </dsp:sp>
    <dsp:sp modelId="{527BB9B4-C140-475B-ABD0-9CBE2B2D4F64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40E54-3B0A-4F16-9453-29D23CDF5CA2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EE9B5-A9DD-4156-9D72-83A66889C7C0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3. Development</a:t>
          </a:r>
        </a:p>
      </dsp:txBody>
      <dsp:txXfrm>
        <a:off x="4255435" y="2456402"/>
        <a:ext cx="1800000" cy="720000"/>
      </dsp:txXfrm>
    </dsp:sp>
    <dsp:sp modelId="{E8B60F71-BA78-45C1-B02C-4A54EB6A4F59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7E5FB7-1C41-4FC0-9C53-9C53BBDFCCCE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29298-EB73-49B7-9A0D-A8CF02560BE9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4. Launch &amp; Support</a:t>
          </a:r>
        </a:p>
      </dsp:txBody>
      <dsp:txXfrm>
        <a:off x="6370435" y="2456402"/>
        <a:ext cx="180000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1A73B-A198-4534-8AF5-77027737132B}">
      <dsp:nvSpPr>
        <dsp:cNvPr id="0" name=""/>
        <dsp:cNvSpPr/>
      </dsp:nvSpPr>
      <dsp:spPr>
        <a:xfrm>
          <a:off x="109981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60C260-3FE6-48ED-8614-01DF7277C439}">
      <dsp:nvSpPr>
        <dsp:cNvPr id="0" name=""/>
        <dsp:cNvSpPr/>
      </dsp:nvSpPr>
      <dsp:spPr>
        <a:xfrm>
          <a:off x="8506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Contact us for free consultation</a:t>
          </a:r>
        </a:p>
      </dsp:txBody>
      <dsp:txXfrm>
        <a:off x="85060" y="2776702"/>
        <a:ext cx="3690000" cy="720000"/>
      </dsp:txXfrm>
    </dsp:sp>
    <dsp:sp modelId="{990BFAD8-ECC9-464B-8DF7-76B148B498BB}">
      <dsp:nvSpPr>
        <dsp:cNvPr id="0" name=""/>
        <dsp:cNvSpPr/>
      </dsp:nvSpPr>
      <dsp:spPr>
        <a:xfrm>
          <a:off x="5435560" y="696102"/>
          <a:ext cx="1660500" cy="1660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76AB22-6AEB-4073-A892-94ADC5705E7F}">
      <dsp:nvSpPr>
        <dsp:cNvPr id="0" name=""/>
        <dsp:cNvSpPr/>
      </dsp:nvSpPr>
      <dsp:spPr>
        <a:xfrm>
          <a:off x="4420810" y="2776702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Transform your online presence at ultra-low cost</a:t>
          </a:r>
        </a:p>
      </dsp:txBody>
      <dsp:txXfrm>
        <a:off x="4420810" y="2776702"/>
        <a:ext cx="369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Ultra Low Cost Web Solutions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1B4318-7F50-5190-74EA-49243EE07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01229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N" sz="4700"/>
              <a:t>About Us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FB7F99-3727-67F5-C6BA-8B7F116EDF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24039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N" sz="4700"/>
              <a:t>Services Overview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D585D8-935B-C8C9-7EF0-ECFF26F529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0557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>
                <a:solidFill>
                  <a:srgbClr val="FFFFFF"/>
                </a:solidFill>
              </a:rPr>
              <a:t>Web Design Services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57FAC4-F0B7-2CB6-8320-AB19CFE235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58000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N" sz="4700"/>
              <a:t>Web Hosting Solutions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350799-679E-1ACC-3480-0942578D7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96204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IN" sz="4200"/>
              <a:t>SEO &amp; Digital Marketing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0EEC48-9EFA-A4BC-49AF-4E54CC3F2D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508471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IN" sz="3200">
                <a:solidFill>
                  <a:srgbClr val="FFFFFF"/>
                </a:solidFill>
              </a:rPr>
              <a:t>Pricing Comparison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1B8C41-2BFD-1B41-98CF-0CA4FBE788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90962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>
                <a:solidFill>
                  <a:srgbClr val="FFFFFF"/>
                </a:solidFill>
              </a:rPr>
              <a:t>Our Process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8CEE3A-557D-5389-4A98-AD5D5FE55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87464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>
                <a:solidFill>
                  <a:srgbClr val="FFFFFF"/>
                </a:solidFill>
              </a:rPr>
              <a:t>Ready to Get Started?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B8672D-95FE-AE3A-620A-2CEFE5B21E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90900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627A7F6-1D14-FD24-5C07-940307B67344}"/>
              </a:ext>
            </a:extLst>
          </p:cNvPr>
          <p:cNvSpPr txBox="1"/>
          <p:nvPr/>
        </p:nvSpPr>
        <p:spPr>
          <a:xfrm>
            <a:off x="3787338" y="2511476"/>
            <a:ext cx="17748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defRPr cap="all"/>
            </a:pPr>
            <a:r>
              <a:rPr lang="en-US" b="1" dirty="0"/>
              <a:t>Mobile:</a:t>
            </a:r>
          </a:p>
          <a:p>
            <a:pPr lvl="0" algn="ctr">
              <a:defRPr cap="all"/>
            </a:pPr>
            <a:r>
              <a:rPr lang="en-US" b="1" dirty="0"/>
              <a:t>+91-9800063146</a:t>
            </a:r>
          </a:p>
          <a:p>
            <a:pPr lvl="0" algn="ctr">
              <a:defRPr cap="all"/>
            </a:pPr>
            <a:r>
              <a:rPr lang="en-US" b="1" dirty="0"/>
              <a:t>+91-7001442294</a:t>
            </a:r>
          </a:p>
          <a:p>
            <a:pPr lvl="0" algn="ctr">
              <a:defRPr cap="all"/>
            </a:pPr>
            <a:endParaRPr lang="en-US" b="1" dirty="0"/>
          </a:p>
          <a:p>
            <a:pPr lvl="0" algn="ctr">
              <a:defRPr cap="all"/>
            </a:pPr>
            <a:r>
              <a:rPr lang="en-US" b="1" dirty="0" err="1"/>
              <a:t>Whatsapp</a:t>
            </a:r>
            <a:r>
              <a:rPr lang="en-US" b="1" dirty="0"/>
              <a:t>: </a:t>
            </a:r>
          </a:p>
          <a:p>
            <a:pPr lvl="0" algn="ctr">
              <a:defRPr cap="all"/>
            </a:pPr>
            <a:r>
              <a:rPr lang="en-US" b="1" dirty="0"/>
              <a:t>+91-9800063146</a:t>
            </a:r>
          </a:p>
          <a:p>
            <a:pPr lvl="0" algn="ctr">
              <a:defRPr cap="all"/>
            </a:pPr>
            <a:r>
              <a:rPr lang="en-US" b="1" dirty="0"/>
              <a:t>+91-7001442294</a:t>
            </a:r>
          </a:p>
          <a:p>
            <a:pPr lvl="0" algn="ctr">
              <a:defRPr cap="all"/>
            </a:pPr>
            <a:endParaRPr lang="en-US" b="1" dirty="0"/>
          </a:p>
          <a:p>
            <a:pPr algn="ctr"/>
            <a:endParaRPr lang="en-IN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882185-CC43-9EFD-C179-267869014F22}"/>
              </a:ext>
            </a:extLst>
          </p:cNvPr>
          <p:cNvSpPr txBox="1"/>
          <p:nvPr/>
        </p:nvSpPr>
        <p:spPr>
          <a:xfrm>
            <a:off x="2802727" y="5833486"/>
            <a:ext cx="435170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IN" b="1" dirty="0"/>
              <a:t>WEBSITE: https://starventureitsolution.info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FED27A-173C-3773-5732-8179F01FACE7}"/>
              </a:ext>
            </a:extLst>
          </p:cNvPr>
          <p:cNvSpPr txBox="1"/>
          <p:nvPr/>
        </p:nvSpPr>
        <p:spPr>
          <a:xfrm>
            <a:off x="1288346" y="1714742"/>
            <a:ext cx="6415457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92D050"/>
                </a:solidFill>
              </a:rPr>
              <a:t>14+ YEARS OF TRUST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96C499-B4B5-9AFD-EDB2-B7E370012518}"/>
              </a:ext>
            </a:extLst>
          </p:cNvPr>
          <p:cNvSpPr txBox="1"/>
          <p:nvPr/>
        </p:nvSpPr>
        <p:spPr>
          <a:xfrm>
            <a:off x="1933561" y="6324469"/>
            <a:ext cx="560775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IN" b="1" dirty="0"/>
              <a:t>ADDRESS: Near Midnapore College, Midnapore, WB, IND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244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Ultra Low Cost Web Solutions</vt:lpstr>
      <vt:lpstr>About Us</vt:lpstr>
      <vt:lpstr>Services Overview</vt:lpstr>
      <vt:lpstr>Web Design Services</vt:lpstr>
      <vt:lpstr>Web Hosting Solutions</vt:lpstr>
      <vt:lpstr>SEO &amp; Digital Marketing</vt:lpstr>
      <vt:lpstr>Pricing Comparison</vt:lpstr>
      <vt:lpstr>Our Process</vt:lpstr>
      <vt:lpstr>Ready to Get Started?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acer</dc:creator>
  <cp:keywords/>
  <dc:description>generated using python-pptx</dc:description>
  <cp:lastModifiedBy>DP HS</cp:lastModifiedBy>
  <cp:revision>4</cp:revision>
  <dcterms:created xsi:type="dcterms:W3CDTF">2013-01-27T09:14:16Z</dcterms:created>
  <dcterms:modified xsi:type="dcterms:W3CDTF">2026-01-22T06:12:57Z</dcterms:modified>
  <cp:category/>
</cp:coreProperties>
</file>